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3.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4.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5.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5" r:id="rId4"/>
    <p:sldMasterId id="2147483691" r:id="rId5"/>
    <p:sldMasterId id="2147483703" r:id="rId6"/>
    <p:sldMasterId id="2147483706" r:id="rId7"/>
    <p:sldMasterId id="2147483713" r:id="rId8"/>
    <p:sldMasterId id="2147483721" r:id="rId9"/>
  </p:sldMasterIdLst>
  <p:notesMasterIdLst>
    <p:notesMasterId r:id="rId51"/>
  </p:notesMasterIdLst>
  <p:handoutMasterIdLst>
    <p:handoutMasterId r:id="rId52"/>
  </p:handoutMasterIdLst>
  <p:sldIdLst>
    <p:sldId id="256" r:id="rId10"/>
    <p:sldId id="833" r:id="rId11"/>
    <p:sldId id="837" r:id="rId12"/>
    <p:sldId id="832" r:id="rId13"/>
    <p:sldId id="839" r:id="rId14"/>
    <p:sldId id="4525" r:id="rId15"/>
    <p:sldId id="4514" r:id="rId16"/>
    <p:sldId id="4515" r:id="rId17"/>
    <p:sldId id="4516" r:id="rId18"/>
    <p:sldId id="4517" r:id="rId19"/>
    <p:sldId id="4518" r:id="rId20"/>
    <p:sldId id="4519" r:id="rId21"/>
    <p:sldId id="4520" r:id="rId22"/>
    <p:sldId id="4521" r:id="rId23"/>
    <p:sldId id="4522" r:id="rId24"/>
    <p:sldId id="257" r:id="rId25"/>
    <p:sldId id="638" r:id="rId26"/>
    <p:sldId id="4523" r:id="rId27"/>
    <p:sldId id="4524" r:id="rId28"/>
    <p:sldId id="617" r:id="rId29"/>
    <p:sldId id="4512" r:id="rId30"/>
    <p:sldId id="4532" r:id="rId31"/>
    <p:sldId id="4533" r:id="rId32"/>
    <p:sldId id="4513" r:id="rId33"/>
    <p:sldId id="4510" r:id="rId34"/>
    <p:sldId id="4511" r:id="rId35"/>
    <p:sldId id="4509" r:id="rId36"/>
    <p:sldId id="4528" r:id="rId37"/>
    <p:sldId id="261" r:id="rId38"/>
    <p:sldId id="260" r:id="rId39"/>
    <p:sldId id="258" r:id="rId40"/>
    <p:sldId id="259" r:id="rId41"/>
    <p:sldId id="4529" r:id="rId42"/>
    <p:sldId id="4530" r:id="rId43"/>
    <p:sldId id="330" r:id="rId44"/>
    <p:sldId id="4526" r:id="rId45"/>
    <p:sldId id="4534" r:id="rId46"/>
    <p:sldId id="4535" r:id="rId47"/>
    <p:sldId id="847" r:id="rId48"/>
    <p:sldId id="849" r:id="rId49"/>
    <p:sldId id="835" r:id="rId50"/>
  </p:sldIdLst>
  <p:sldSz cx="9144000" cy="6858000" type="screen4x3"/>
  <p:notesSz cx="6950075" cy="9236075"/>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tephen Sullivan" initials="SS" lastIdx="1" clrIdx="0">
    <p:extLst>
      <p:ext uri="{19B8F6BF-5375-455C-9EA6-DF929625EA0E}">
        <p15:presenceInfo xmlns:p15="http://schemas.microsoft.com/office/powerpoint/2012/main" userId="cf7d403c21bf2931"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E5883"/>
    <a:srgbClr val="000000"/>
    <a:srgbClr val="1F497D"/>
    <a:srgbClr val="949C9D"/>
    <a:srgbClr val="00506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591" autoAdjust="0"/>
    <p:restoredTop sz="96206" autoAdjust="0"/>
  </p:normalViewPr>
  <p:slideViewPr>
    <p:cSldViewPr snapToGrid="0" snapToObjects="1">
      <p:cViewPr>
        <p:scale>
          <a:sx n="75" d="100"/>
          <a:sy n="75" d="100"/>
        </p:scale>
        <p:origin x="1548" y="492"/>
      </p:cViewPr>
      <p:guideLst>
        <p:guide orient="horz" pos="2160"/>
        <p:guide pos="2880"/>
      </p:guideLst>
    </p:cSldViewPr>
  </p:slideViewPr>
  <p:notesTextViewPr>
    <p:cViewPr>
      <p:scale>
        <a:sx n="100" d="100"/>
        <a:sy n="100" d="100"/>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39" Type="http://schemas.openxmlformats.org/officeDocument/2006/relationships/slide" Target="slides/slide30.xml"/><Relationship Id="rId21" Type="http://schemas.openxmlformats.org/officeDocument/2006/relationships/slide" Target="slides/slide12.xml"/><Relationship Id="rId34" Type="http://schemas.openxmlformats.org/officeDocument/2006/relationships/slide" Target="slides/slide25.xml"/><Relationship Id="rId42" Type="http://schemas.openxmlformats.org/officeDocument/2006/relationships/slide" Target="slides/slide33.xml"/><Relationship Id="rId47" Type="http://schemas.openxmlformats.org/officeDocument/2006/relationships/slide" Target="slides/slide38.xml"/><Relationship Id="rId50" Type="http://schemas.openxmlformats.org/officeDocument/2006/relationships/slide" Target="slides/slide41.xml"/><Relationship Id="rId55" Type="http://schemas.openxmlformats.org/officeDocument/2006/relationships/viewProps" Target="viewProp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7.xml"/><Relationship Id="rId29" Type="http://schemas.openxmlformats.org/officeDocument/2006/relationships/slide" Target="slides/slide20.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slide" Target="slides/slide28.xml"/><Relationship Id="rId40" Type="http://schemas.openxmlformats.org/officeDocument/2006/relationships/slide" Target="slides/slide31.xml"/><Relationship Id="rId45" Type="http://schemas.openxmlformats.org/officeDocument/2006/relationships/slide" Target="slides/slide36.xml"/><Relationship Id="rId53" Type="http://schemas.openxmlformats.org/officeDocument/2006/relationships/commentAuthors" Target="commentAuthors.xml"/><Relationship Id="rId5" Type="http://schemas.openxmlformats.org/officeDocument/2006/relationships/slideMaster" Target="slideMasters/slideMaster2.xml"/><Relationship Id="rId19" Type="http://schemas.openxmlformats.org/officeDocument/2006/relationships/slide" Target="slides/slide10.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slide" Target="slides/slide34.xml"/><Relationship Id="rId48" Type="http://schemas.openxmlformats.org/officeDocument/2006/relationships/slide" Target="slides/slide39.xml"/><Relationship Id="rId56" Type="http://schemas.openxmlformats.org/officeDocument/2006/relationships/theme" Target="theme/theme1.xml"/><Relationship Id="rId8" Type="http://schemas.openxmlformats.org/officeDocument/2006/relationships/slideMaster" Target="slideMasters/slideMaster5.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slide" Target="slides/slide37.xml"/><Relationship Id="rId20" Type="http://schemas.openxmlformats.org/officeDocument/2006/relationships/slide" Target="slides/slide11.xml"/><Relationship Id="rId41" Type="http://schemas.openxmlformats.org/officeDocument/2006/relationships/slide" Target="slides/slide32.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slide" Target="slides/slide40.xml"/><Relationship Id="rId57" Type="http://schemas.openxmlformats.org/officeDocument/2006/relationships/tableStyles" Target="tableStyles.xml"/><Relationship Id="rId10" Type="http://schemas.openxmlformats.org/officeDocument/2006/relationships/slide" Target="slides/slide1.xml"/><Relationship Id="rId31" Type="http://schemas.openxmlformats.org/officeDocument/2006/relationships/slide" Target="slides/slide22.xml"/><Relationship Id="rId44" Type="http://schemas.openxmlformats.org/officeDocument/2006/relationships/slide" Target="slides/slide35.xml"/><Relationship Id="rId5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11699" cy="461804"/>
          </a:xfrm>
          <a:prstGeom prst="rect">
            <a:avLst/>
          </a:prstGeom>
        </p:spPr>
        <p:txBody>
          <a:bodyPr vert="horz" lIns="92492" tIns="46246" rIns="92492" bIns="46246" rtlCol="0"/>
          <a:lstStyle>
            <a:lvl1pPr algn="l">
              <a:defRPr sz="1200"/>
            </a:lvl1pPr>
          </a:lstStyle>
          <a:p>
            <a:endParaRPr lang="en-US" dirty="0"/>
          </a:p>
        </p:txBody>
      </p:sp>
      <p:sp>
        <p:nvSpPr>
          <p:cNvPr id="3" name="Date Placeholder 2"/>
          <p:cNvSpPr>
            <a:spLocks noGrp="1"/>
          </p:cNvSpPr>
          <p:nvPr>
            <p:ph type="dt" sz="quarter" idx="1"/>
          </p:nvPr>
        </p:nvSpPr>
        <p:spPr>
          <a:xfrm>
            <a:off x="3936768" y="0"/>
            <a:ext cx="3011699" cy="461804"/>
          </a:xfrm>
          <a:prstGeom prst="rect">
            <a:avLst/>
          </a:prstGeom>
        </p:spPr>
        <p:txBody>
          <a:bodyPr vert="horz" lIns="92492" tIns="46246" rIns="92492" bIns="46246" rtlCol="0"/>
          <a:lstStyle>
            <a:lvl1pPr algn="r">
              <a:defRPr sz="1200"/>
            </a:lvl1pPr>
          </a:lstStyle>
          <a:p>
            <a:fld id="{49554897-4719-C84D-8751-3F55E7198742}" type="datetimeFigureOut">
              <a:rPr lang="en-US" smtClean="0"/>
              <a:t>9/13/2021</a:t>
            </a:fld>
            <a:endParaRPr lang="en-US" dirty="0"/>
          </a:p>
        </p:txBody>
      </p:sp>
      <p:sp>
        <p:nvSpPr>
          <p:cNvPr id="4" name="Footer Placeholder 3"/>
          <p:cNvSpPr>
            <a:spLocks noGrp="1"/>
          </p:cNvSpPr>
          <p:nvPr>
            <p:ph type="ftr" sz="quarter" idx="2"/>
          </p:nvPr>
        </p:nvSpPr>
        <p:spPr>
          <a:xfrm>
            <a:off x="0" y="8772668"/>
            <a:ext cx="3011699" cy="461804"/>
          </a:xfrm>
          <a:prstGeom prst="rect">
            <a:avLst/>
          </a:prstGeom>
        </p:spPr>
        <p:txBody>
          <a:bodyPr vert="horz" lIns="92492" tIns="46246" rIns="92492" bIns="46246" rtlCol="0" anchor="b"/>
          <a:lstStyle>
            <a:lvl1pPr algn="l">
              <a:defRPr sz="1200"/>
            </a:lvl1pPr>
          </a:lstStyle>
          <a:p>
            <a:endParaRPr lang="en-US" dirty="0"/>
          </a:p>
        </p:txBody>
      </p:sp>
      <p:sp>
        <p:nvSpPr>
          <p:cNvPr id="5" name="Slide Number Placeholder 4"/>
          <p:cNvSpPr>
            <a:spLocks noGrp="1"/>
          </p:cNvSpPr>
          <p:nvPr>
            <p:ph type="sldNum" sz="quarter" idx="3"/>
          </p:nvPr>
        </p:nvSpPr>
        <p:spPr>
          <a:xfrm>
            <a:off x="3936768" y="8772668"/>
            <a:ext cx="3011699" cy="461804"/>
          </a:xfrm>
          <a:prstGeom prst="rect">
            <a:avLst/>
          </a:prstGeom>
        </p:spPr>
        <p:txBody>
          <a:bodyPr vert="horz" lIns="92492" tIns="46246" rIns="92492" bIns="46246" rtlCol="0" anchor="b"/>
          <a:lstStyle>
            <a:lvl1pPr algn="r">
              <a:defRPr sz="1200"/>
            </a:lvl1pPr>
          </a:lstStyle>
          <a:p>
            <a:fld id="{3C9447CE-D056-024D-8368-D8EABA243004}" type="slidenum">
              <a:rPr lang="en-US" smtClean="0"/>
              <a:t>‹#›</a:t>
            </a:fld>
            <a:endParaRPr lang="en-US" dirty="0"/>
          </a:p>
        </p:txBody>
      </p:sp>
    </p:spTree>
    <p:extLst>
      <p:ext uri="{BB962C8B-B14F-4D97-AF65-F5344CB8AC3E}">
        <p14:creationId xmlns:p14="http://schemas.microsoft.com/office/powerpoint/2010/main" val="208202987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11699" cy="461804"/>
          </a:xfrm>
          <a:prstGeom prst="rect">
            <a:avLst/>
          </a:prstGeom>
        </p:spPr>
        <p:txBody>
          <a:bodyPr vert="horz" lIns="92492" tIns="46246" rIns="92492" bIns="46246" rtlCol="0"/>
          <a:lstStyle>
            <a:lvl1pPr algn="l">
              <a:defRPr sz="1200"/>
            </a:lvl1pPr>
          </a:lstStyle>
          <a:p>
            <a:endParaRPr lang="en-US" dirty="0"/>
          </a:p>
        </p:txBody>
      </p:sp>
      <p:sp>
        <p:nvSpPr>
          <p:cNvPr id="3" name="Date Placeholder 2"/>
          <p:cNvSpPr>
            <a:spLocks noGrp="1"/>
          </p:cNvSpPr>
          <p:nvPr>
            <p:ph type="dt" idx="1"/>
          </p:nvPr>
        </p:nvSpPr>
        <p:spPr>
          <a:xfrm>
            <a:off x="3936768" y="0"/>
            <a:ext cx="3011699" cy="461804"/>
          </a:xfrm>
          <a:prstGeom prst="rect">
            <a:avLst/>
          </a:prstGeom>
        </p:spPr>
        <p:txBody>
          <a:bodyPr vert="horz" lIns="92492" tIns="46246" rIns="92492" bIns="46246" rtlCol="0"/>
          <a:lstStyle>
            <a:lvl1pPr algn="r">
              <a:defRPr sz="1200"/>
            </a:lvl1pPr>
          </a:lstStyle>
          <a:p>
            <a:fld id="{2E0F2886-C27D-804E-BE8F-D80D5D98A370}" type="datetimeFigureOut">
              <a:rPr lang="en-US" smtClean="0"/>
              <a:t>9/13/2021</a:t>
            </a:fld>
            <a:endParaRPr lang="en-US" dirty="0"/>
          </a:p>
        </p:txBody>
      </p:sp>
      <p:sp>
        <p:nvSpPr>
          <p:cNvPr id="4" name="Slide Image Placeholder 3"/>
          <p:cNvSpPr>
            <a:spLocks noGrp="1" noRot="1" noChangeAspect="1"/>
          </p:cNvSpPr>
          <p:nvPr>
            <p:ph type="sldImg" idx="2"/>
          </p:nvPr>
        </p:nvSpPr>
        <p:spPr>
          <a:xfrm>
            <a:off x="1165225" y="692150"/>
            <a:ext cx="4619625" cy="3463925"/>
          </a:xfrm>
          <a:prstGeom prst="rect">
            <a:avLst/>
          </a:prstGeom>
          <a:noFill/>
          <a:ln w="12700">
            <a:solidFill>
              <a:prstClr val="black"/>
            </a:solidFill>
          </a:ln>
        </p:spPr>
        <p:txBody>
          <a:bodyPr vert="horz" lIns="92492" tIns="46246" rIns="92492" bIns="46246" rtlCol="0" anchor="ctr"/>
          <a:lstStyle/>
          <a:p>
            <a:endParaRPr lang="en-US" dirty="0"/>
          </a:p>
        </p:txBody>
      </p:sp>
      <p:sp>
        <p:nvSpPr>
          <p:cNvPr id="5" name="Notes Placeholder 4"/>
          <p:cNvSpPr>
            <a:spLocks noGrp="1"/>
          </p:cNvSpPr>
          <p:nvPr>
            <p:ph type="body" sz="quarter" idx="3"/>
          </p:nvPr>
        </p:nvSpPr>
        <p:spPr>
          <a:xfrm>
            <a:off x="695008" y="4387136"/>
            <a:ext cx="5560060" cy="4156234"/>
          </a:xfrm>
          <a:prstGeom prst="rect">
            <a:avLst/>
          </a:prstGeom>
        </p:spPr>
        <p:txBody>
          <a:bodyPr vert="horz" lIns="92492" tIns="46246" rIns="92492" bIns="46246"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772668"/>
            <a:ext cx="3011699" cy="461804"/>
          </a:xfrm>
          <a:prstGeom prst="rect">
            <a:avLst/>
          </a:prstGeom>
        </p:spPr>
        <p:txBody>
          <a:bodyPr vert="horz" lIns="92492" tIns="46246" rIns="92492" bIns="46246" rtlCol="0" anchor="b"/>
          <a:lstStyle>
            <a:lvl1pPr algn="l">
              <a:defRPr sz="1200"/>
            </a:lvl1pPr>
          </a:lstStyle>
          <a:p>
            <a:endParaRPr lang="en-US" dirty="0"/>
          </a:p>
        </p:txBody>
      </p:sp>
      <p:sp>
        <p:nvSpPr>
          <p:cNvPr id="7" name="Slide Number Placeholder 6"/>
          <p:cNvSpPr>
            <a:spLocks noGrp="1"/>
          </p:cNvSpPr>
          <p:nvPr>
            <p:ph type="sldNum" sz="quarter" idx="5"/>
          </p:nvPr>
        </p:nvSpPr>
        <p:spPr>
          <a:xfrm>
            <a:off x="3936768" y="8772668"/>
            <a:ext cx="3011699" cy="461804"/>
          </a:xfrm>
          <a:prstGeom prst="rect">
            <a:avLst/>
          </a:prstGeom>
        </p:spPr>
        <p:txBody>
          <a:bodyPr vert="horz" lIns="92492" tIns="46246" rIns="92492" bIns="46246" rtlCol="0" anchor="b"/>
          <a:lstStyle>
            <a:lvl1pPr algn="r">
              <a:defRPr sz="1200"/>
            </a:lvl1pPr>
          </a:lstStyle>
          <a:p>
            <a:fld id="{0B22E215-D3C6-D84F-8ECF-5127C8518219}" type="slidenum">
              <a:rPr lang="en-US" smtClean="0"/>
              <a:t>‹#›</a:t>
            </a:fld>
            <a:endParaRPr lang="en-US" dirty="0"/>
          </a:p>
        </p:txBody>
      </p:sp>
    </p:spTree>
    <p:extLst>
      <p:ext uri="{BB962C8B-B14F-4D97-AF65-F5344CB8AC3E}">
        <p14:creationId xmlns:p14="http://schemas.microsoft.com/office/powerpoint/2010/main" val="642446957"/>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B22E215-D3C6-D84F-8ECF-5127C8518219}"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9691217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B22E215-D3C6-D84F-8ECF-5127C8518219}"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8391235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B22E215-D3C6-D84F-8ECF-5127C8518219}"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110701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B22E215-D3C6-D84F-8ECF-5127C8518219}"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7307991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B22E215-D3C6-D84F-8ECF-5127C8518219}"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0967979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US" dirty="0"/>
              <a:t>Acronyms/Definitions:</a:t>
            </a:r>
          </a:p>
          <a:p>
            <a:pPr marL="171450" indent="-171450">
              <a:buFontTx/>
              <a:buChar char="-"/>
            </a:pPr>
            <a:r>
              <a:rPr lang="en-US" sz="1200" kern="0" dirty="0" err="1">
                <a:solidFill>
                  <a:schemeClr val="accent4">
                    <a:lumMod val="50000"/>
                    <a:lumOff val="50000"/>
                  </a:schemeClr>
                </a:solidFill>
                <a:latin typeface="Arial"/>
              </a:rPr>
              <a:t>ConTesA</a:t>
            </a:r>
            <a:r>
              <a:rPr lang="en-US" sz="1200" kern="0" dirty="0">
                <a:solidFill>
                  <a:schemeClr val="accent4">
                    <a:lumMod val="50000"/>
                    <a:lumOff val="50000"/>
                  </a:schemeClr>
                </a:solidFill>
                <a:latin typeface="Arial"/>
              </a:rPr>
              <a:t>: Warrior Interoperability Exercise</a:t>
            </a:r>
          </a:p>
          <a:p>
            <a:pPr marL="171450" indent="-171450">
              <a:buFontTx/>
              <a:buChar char="-"/>
            </a:pPr>
            <a:r>
              <a:rPr lang="en-US" sz="1200" kern="0" dirty="0">
                <a:solidFill>
                  <a:schemeClr val="accent4">
                    <a:lumMod val="50000"/>
                    <a:lumOff val="50000"/>
                  </a:schemeClr>
                </a:solidFill>
                <a:latin typeface="Arial"/>
              </a:rPr>
              <a:t>DD 214: Certificate of Release or Discharge from Active Duty</a:t>
            </a:r>
          </a:p>
          <a:p>
            <a:pPr marL="171450" indent="-171450">
              <a:buFontTx/>
              <a:buChar char="-"/>
            </a:pPr>
            <a:r>
              <a:rPr lang="en-US" sz="1200" kern="0" dirty="0">
                <a:solidFill>
                  <a:schemeClr val="accent4">
                    <a:lumMod val="50000"/>
                    <a:lumOff val="50000"/>
                  </a:schemeClr>
                </a:solidFill>
                <a:latin typeface="Arial"/>
              </a:rPr>
              <a:t>DMDC: Defense Manpower Data Center</a:t>
            </a:r>
          </a:p>
          <a:p>
            <a:pPr marL="171450" indent="-171450">
              <a:buFontTx/>
              <a:buChar char="-"/>
            </a:pPr>
            <a:r>
              <a:rPr lang="en-US" sz="1200" kern="0" dirty="0">
                <a:solidFill>
                  <a:schemeClr val="accent4">
                    <a:lumMod val="50000"/>
                    <a:lumOff val="50000"/>
                  </a:schemeClr>
                </a:solidFill>
                <a:latin typeface="Arial"/>
              </a:rPr>
              <a:t>Docker container: A Docker container image is a lightweight, standalone, executable package of software that includes everything needed to run an application: code, runtime, system tools, system libraries and settings.</a:t>
            </a:r>
          </a:p>
          <a:p>
            <a:pPr marL="171450" indent="-171450">
              <a:buFontTx/>
              <a:buChar char="-"/>
            </a:pPr>
            <a:r>
              <a:rPr lang="en-US" sz="1200" kern="0" dirty="0">
                <a:solidFill>
                  <a:schemeClr val="accent4">
                    <a:lumMod val="50000"/>
                    <a:lumOff val="50000"/>
                  </a:schemeClr>
                </a:solidFill>
                <a:latin typeface="Arial"/>
              </a:rPr>
              <a:t>FMN: Federated Mission Networking</a:t>
            </a:r>
          </a:p>
          <a:p>
            <a:pPr marL="171450" indent="-171450">
              <a:buFontTx/>
              <a:buChar char="-"/>
            </a:pPr>
            <a:r>
              <a:rPr lang="en-US" sz="1200" kern="0" dirty="0">
                <a:solidFill>
                  <a:schemeClr val="accent4">
                    <a:lumMod val="50000"/>
                    <a:lumOff val="50000"/>
                  </a:schemeClr>
                </a:solidFill>
                <a:latin typeface="Arial"/>
              </a:rPr>
              <a:t>JADC2: Joint All Domain Command and Control</a:t>
            </a:r>
          </a:p>
          <a:p>
            <a:pPr marL="171450" indent="-171450">
              <a:buFontTx/>
              <a:buChar char="-"/>
            </a:pPr>
            <a:r>
              <a:rPr lang="en-US" sz="1200" kern="0" dirty="0">
                <a:solidFill>
                  <a:schemeClr val="accent4">
                    <a:lumMod val="50000"/>
                    <a:lumOff val="50000"/>
                  </a:schemeClr>
                </a:solidFill>
                <a:latin typeface="Arial"/>
              </a:rPr>
              <a:t>JNKE: Joint Non-Kinetic Effectiveness</a:t>
            </a:r>
          </a:p>
          <a:p>
            <a:pPr marL="171450" indent="-171450">
              <a:buFontTx/>
              <a:buChar char="-"/>
            </a:pPr>
            <a:r>
              <a:rPr lang="en-US" sz="1200" kern="0" dirty="0">
                <a:solidFill>
                  <a:schemeClr val="accent4">
                    <a:lumMod val="50000"/>
                    <a:lumOff val="50000"/>
                  </a:schemeClr>
                </a:solidFill>
                <a:latin typeface="Arial"/>
              </a:rPr>
              <a:t>JSON: Java Script Object Notation. JSON is a lightweight format for storing and transporting data JSON is often used when data is sent from a server to a web page JSON is "self-describing" and easy to understand</a:t>
            </a:r>
          </a:p>
          <a:p>
            <a:pPr marL="171450" indent="-171450">
              <a:buFontTx/>
              <a:buChar char="-"/>
            </a:pPr>
            <a:r>
              <a:rPr lang="en-US" sz="1200" kern="0" dirty="0">
                <a:solidFill>
                  <a:schemeClr val="accent4">
                    <a:lumMod val="50000"/>
                    <a:lumOff val="50000"/>
                  </a:schemeClr>
                </a:solidFill>
                <a:latin typeface="Arial"/>
              </a:rPr>
              <a:t>IEPD: Information Exchange Package Documentation</a:t>
            </a:r>
          </a:p>
          <a:p>
            <a:pPr marL="171450" indent="-171450">
              <a:buFontTx/>
              <a:buChar char="-"/>
            </a:pPr>
            <a:r>
              <a:rPr lang="en-US" sz="1200" kern="0" dirty="0">
                <a:solidFill>
                  <a:schemeClr val="accent4">
                    <a:lumMod val="50000"/>
                    <a:lumOff val="50000"/>
                  </a:schemeClr>
                </a:solidFill>
                <a:latin typeface="Arial"/>
              </a:rPr>
              <a:t>MOMS: Military Operations Mission Specific restricted content (Distribution Statement C and D) release</a:t>
            </a:r>
          </a:p>
          <a:p>
            <a:pPr marL="171450" indent="-171450">
              <a:buFontTx/>
              <a:buChar char="-"/>
            </a:pPr>
            <a:r>
              <a:rPr lang="en-US" sz="1200" kern="0" dirty="0">
                <a:solidFill>
                  <a:schemeClr val="accent4">
                    <a:lumMod val="50000"/>
                    <a:lumOff val="50000"/>
                  </a:schemeClr>
                </a:solidFill>
                <a:latin typeface="Arial"/>
              </a:rPr>
              <a:t>MXS: The Multi-X (Multi-Level, Multi-Compartment, Multi-Nation) Security (MXS) effort seeks to develop a security data labeling model, standard, software development kit (SDK), and unclassified cloud-hosted prototype demonstrating the utility of the MXS architecture. This will help lower the bar for third party software developers to quickly create next-generation, cloud-hosted applications with requirements for tracking data and users at multiple classifications and compartments for the SAP community.</a:t>
            </a:r>
          </a:p>
          <a:p>
            <a:pPr marL="171450" indent="-171450">
              <a:buFontTx/>
              <a:buChar char="-"/>
            </a:pPr>
            <a:r>
              <a:rPr lang="en-US" sz="1200" kern="0" dirty="0">
                <a:solidFill>
                  <a:schemeClr val="accent4">
                    <a:lumMod val="50000"/>
                    <a:lumOff val="50000"/>
                  </a:schemeClr>
                </a:solidFill>
                <a:latin typeface="Arial"/>
              </a:rPr>
              <a:t>NCDF: NATO Core Data Framework</a:t>
            </a:r>
          </a:p>
          <a:p>
            <a:pPr marL="171450" indent="-171450">
              <a:buFontTx/>
              <a:buChar char="-"/>
            </a:pPr>
            <a:r>
              <a:rPr lang="en-US" sz="1200" kern="0" dirty="0">
                <a:solidFill>
                  <a:schemeClr val="accent4">
                    <a:lumMod val="50000"/>
                    <a:lumOff val="50000"/>
                  </a:schemeClr>
                </a:solidFill>
                <a:latin typeface="Arial"/>
              </a:rPr>
              <a:t>NIEM: National Information Exchange Model</a:t>
            </a:r>
          </a:p>
          <a:p>
            <a:pPr marL="171450" indent="-171450">
              <a:buFontTx/>
              <a:buChar char="-"/>
            </a:pPr>
            <a:r>
              <a:rPr lang="en-US" sz="1200" kern="0" dirty="0">
                <a:solidFill>
                  <a:schemeClr val="accent4">
                    <a:lumMod val="50000"/>
                    <a:lumOff val="50000"/>
                  </a:schemeClr>
                </a:solidFill>
                <a:latin typeface="Arial"/>
              </a:rPr>
              <a:t>SSGT: Schema Subset Generation Tool</a:t>
            </a:r>
          </a:p>
          <a:p>
            <a:pPr marL="171450" indent="-171450">
              <a:buFontTx/>
              <a:buChar char="-"/>
            </a:pPr>
            <a:r>
              <a:rPr lang="en-US" sz="1200" kern="0" dirty="0">
                <a:solidFill>
                  <a:schemeClr val="accent4">
                    <a:lumMod val="50000"/>
                    <a:lumOff val="50000"/>
                  </a:schemeClr>
                </a:solidFill>
                <a:latin typeface="Arial"/>
              </a:rPr>
              <a:t>STANAG: Standardization Agreement</a:t>
            </a:r>
          </a:p>
          <a:p>
            <a:pPr marL="171450" indent="-171450">
              <a:buFontTx/>
              <a:buChar char="-"/>
            </a:pPr>
            <a:r>
              <a:rPr lang="en-US" sz="1200" kern="0" dirty="0">
                <a:solidFill>
                  <a:schemeClr val="accent4">
                    <a:lumMod val="50000"/>
                    <a:lumOff val="50000"/>
                  </a:schemeClr>
                </a:solidFill>
                <a:latin typeface="Arial"/>
              </a:rPr>
              <a:t>USMTF: United States Message Text Format</a:t>
            </a:r>
          </a:p>
          <a:p>
            <a:pPr marL="171450" indent="-171450">
              <a:buFontTx/>
              <a:buChar char="-"/>
            </a:pPr>
            <a:r>
              <a:rPr lang="en-US" sz="1200" kern="0" dirty="0">
                <a:solidFill>
                  <a:schemeClr val="accent4">
                    <a:lumMod val="50000"/>
                    <a:lumOff val="50000"/>
                  </a:schemeClr>
                </a:solidFill>
                <a:latin typeface="Arial"/>
              </a:rPr>
              <a:t>VA: Veterans Affairs</a:t>
            </a:r>
          </a:p>
          <a:p>
            <a:pPr marL="171450" indent="-171450">
              <a:buFontTx/>
              <a:buChar char="-"/>
            </a:pPr>
            <a:endParaRPr lang="en-US" sz="1200" kern="0" dirty="0">
              <a:solidFill>
                <a:schemeClr val="accent4">
                  <a:lumMod val="50000"/>
                  <a:lumOff val="50000"/>
                </a:schemeClr>
              </a:solidFill>
              <a:latin typeface="Arial"/>
            </a:endParaRP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0B22E215-D3C6-D84F-8ECF-5127C8518219}" type="slidenum">
              <a:rPr lang="en-US" smtClean="0"/>
              <a:pPr/>
              <a:t>15</a:t>
            </a:fld>
            <a:endParaRPr lang="en-US" dirty="0"/>
          </a:p>
        </p:txBody>
      </p:sp>
    </p:spTree>
    <p:extLst>
      <p:ext uri="{BB962C8B-B14F-4D97-AF65-F5344CB8AC3E}">
        <p14:creationId xmlns:p14="http://schemas.microsoft.com/office/powerpoint/2010/main" val="1715159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B22E215-D3C6-D84F-8ECF-5127C8518219}"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2118948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B22E215-D3C6-D84F-8ECF-5127C8518219}"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6995895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B22E215-D3C6-D84F-8ECF-5127C8518219}"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21189488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8.jpeg"/><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Master" Target="../slideMasters/slideMaster6.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6.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8.jpeg"/><Relationship Id="rId1" Type="http://schemas.openxmlformats.org/officeDocument/2006/relationships/slideMaster" Target="../slideMasters/slideMaster6.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6.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pic>
        <p:nvPicPr>
          <p:cNvPr id="2" name="Picture 1" descr="BG-title.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05FA4E-1BEF-4312-9377-B6D10739107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6BCC065-9267-4D67-BD5E-525D3E066E3C}"/>
              </a:ext>
            </a:extLst>
          </p:cNvPr>
          <p:cNvSpPr>
            <a:spLocks noGrp="1"/>
          </p:cNvSpPr>
          <p:nvPr>
            <p:ph sz="half" idx="1"/>
          </p:nvPr>
        </p:nvSpPr>
        <p:spPr>
          <a:xfrm>
            <a:off x="628650" y="1825625"/>
            <a:ext cx="386715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51ECE2F-0842-4FE5-B369-3C7C87223299}"/>
              </a:ext>
            </a:extLst>
          </p:cNvPr>
          <p:cNvSpPr>
            <a:spLocks noGrp="1"/>
          </p:cNvSpPr>
          <p:nvPr>
            <p:ph sz="half" idx="2"/>
          </p:nvPr>
        </p:nvSpPr>
        <p:spPr>
          <a:xfrm>
            <a:off x="4648200" y="1825625"/>
            <a:ext cx="386715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0544B9F-6319-4D4B-86E8-E5194FA03234}"/>
              </a:ext>
            </a:extLst>
          </p:cNvPr>
          <p:cNvSpPr>
            <a:spLocks noGrp="1"/>
          </p:cNvSpPr>
          <p:nvPr>
            <p:ph type="dt" sz="half" idx="10"/>
          </p:nvPr>
        </p:nvSpPr>
        <p:spPr/>
        <p:txBody>
          <a:bodyPr/>
          <a:lstStyle/>
          <a:p>
            <a:fld id="{7B9775F1-E451-4BB1-A854-192CF975918E}" type="datetimeFigureOut">
              <a:rPr lang="en-US" smtClean="0"/>
              <a:t>9/13/2021</a:t>
            </a:fld>
            <a:endParaRPr lang="en-US" dirty="0"/>
          </a:p>
        </p:txBody>
      </p:sp>
      <p:sp>
        <p:nvSpPr>
          <p:cNvPr id="6" name="Footer Placeholder 5">
            <a:extLst>
              <a:ext uri="{FF2B5EF4-FFF2-40B4-BE49-F238E27FC236}">
                <a16:creationId xmlns:a16="http://schemas.microsoft.com/office/drawing/2014/main" id="{6EE29F87-F164-4705-BA36-D68CA557147D}"/>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BA36AEB8-0874-43C5-8C48-116757EB2761}"/>
              </a:ext>
            </a:extLst>
          </p:cNvPr>
          <p:cNvSpPr>
            <a:spLocks noGrp="1"/>
          </p:cNvSpPr>
          <p:nvPr>
            <p:ph type="sldNum" sz="quarter" idx="12"/>
          </p:nvPr>
        </p:nvSpPr>
        <p:spPr/>
        <p:txBody>
          <a:bodyPr/>
          <a:lstStyle/>
          <a:p>
            <a:fld id="{5CB437ED-D65A-487C-8BD9-AF71EF98D60F}" type="slidenum">
              <a:rPr lang="en-US" smtClean="0"/>
              <a:t>‹#›</a:t>
            </a:fld>
            <a:endParaRPr lang="en-US" dirty="0"/>
          </a:p>
        </p:txBody>
      </p:sp>
    </p:spTree>
    <p:extLst>
      <p:ext uri="{BB962C8B-B14F-4D97-AF65-F5344CB8AC3E}">
        <p14:creationId xmlns:p14="http://schemas.microsoft.com/office/powerpoint/2010/main" val="30382632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BABCB7-8310-4ABB-AD5A-89DF692749A3}"/>
              </a:ext>
            </a:extLst>
          </p:cNvPr>
          <p:cNvSpPr>
            <a:spLocks noGrp="1"/>
          </p:cNvSpPr>
          <p:nvPr>
            <p:ph type="title"/>
          </p:nvPr>
        </p:nvSpPr>
        <p:spPr>
          <a:xfrm>
            <a:off x="630238" y="365125"/>
            <a:ext cx="78867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466686B-4416-4821-9990-0BAE4D210F0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C1098F4-AB4D-4941-959E-742ABEB447B6}"/>
              </a:ext>
            </a:extLst>
          </p:cNvPr>
          <p:cNvSpPr>
            <a:spLocks noGrp="1"/>
          </p:cNvSpPr>
          <p:nvPr>
            <p:ph sz="half" idx="2"/>
          </p:nvPr>
        </p:nvSpPr>
        <p:spPr>
          <a:xfrm>
            <a:off x="630238" y="2505075"/>
            <a:ext cx="386873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1F06688-548D-421D-8F35-E1F772D8236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F701924-E84E-4B02-BB18-178BBDB514B8}"/>
              </a:ext>
            </a:extLst>
          </p:cNvPr>
          <p:cNvSpPr>
            <a:spLocks noGrp="1"/>
          </p:cNvSpPr>
          <p:nvPr>
            <p:ph sz="quarter" idx="4"/>
          </p:nvPr>
        </p:nvSpPr>
        <p:spPr>
          <a:xfrm>
            <a:off x="4629150" y="2505075"/>
            <a:ext cx="38877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258884-43ED-4073-818B-A15791BDAC76}"/>
              </a:ext>
            </a:extLst>
          </p:cNvPr>
          <p:cNvSpPr>
            <a:spLocks noGrp="1"/>
          </p:cNvSpPr>
          <p:nvPr>
            <p:ph type="dt" sz="half" idx="10"/>
          </p:nvPr>
        </p:nvSpPr>
        <p:spPr/>
        <p:txBody>
          <a:bodyPr/>
          <a:lstStyle/>
          <a:p>
            <a:fld id="{7B9775F1-E451-4BB1-A854-192CF975918E}" type="datetimeFigureOut">
              <a:rPr lang="en-US" smtClean="0"/>
              <a:t>9/13/2021</a:t>
            </a:fld>
            <a:endParaRPr lang="en-US" dirty="0"/>
          </a:p>
        </p:txBody>
      </p:sp>
      <p:sp>
        <p:nvSpPr>
          <p:cNvPr id="8" name="Footer Placeholder 7">
            <a:extLst>
              <a:ext uri="{FF2B5EF4-FFF2-40B4-BE49-F238E27FC236}">
                <a16:creationId xmlns:a16="http://schemas.microsoft.com/office/drawing/2014/main" id="{500310A4-ACB7-4A98-B8BB-0437E1AF888B}"/>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019B1BDC-D08D-4AB3-8F61-AE25D90A43B3}"/>
              </a:ext>
            </a:extLst>
          </p:cNvPr>
          <p:cNvSpPr>
            <a:spLocks noGrp="1"/>
          </p:cNvSpPr>
          <p:nvPr>
            <p:ph type="sldNum" sz="quarter" idx="12"/>
          </p:nvPr>
        </p:nvSpPr>
        <p:spPr/>
        <p:txBody>
          <a:bodyPr/>
          <a:lstStyle/>
          <a:p>
            <a:fld id="{5CB437ED-D65A-487C-8BD9-AF71EF98D60F}" type="slidenum">
              <a:rPr lang="en-US" smtClean="0"/>
              <a:t>‹#›</a:t>
            </a:fld>
            <a:endParaRPr lang="en-US" dirty="0"/>
          </a:p>
        </p:txBody>
      </p:sp>
    </p:spTree>
    <p:extLst>
      <p:ext uri="{BB962C8B-B14F-4D97-AF65-F5344CB8AC3E}">
        <p14:creationId xmlns:p14="http://schemas.microsoft.com/office/powerpoint/2010/main" val="106378383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2C06D1-5E4E-4555-9087-16E950B7F7E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7BE9AAE-02AC-4F4E-9C52-95D6148F8187}"/>
              </a:ext>
            </a:extLst>
          </p:cNvPr>
          <p:cNvSpPr>
            <a:spLocks noGrp="1"/>
          </p:cNvSpPr>
          <p:nvPr>
            <p:ph type="dt" sz="half" idx="10"/>
          </p:nvPr>
        </p:nvSpPr>
        <p:spPr/>
        <p:txBody>
          <a:bodyPr/>
          <a:lstStyle/>
          <a:p>
            <a:fld id="{7B9775F1-E451-4BB1-A854-192CF975918E}" type="datetimeFigureOut">
              <a:rPr lang="en-US" smtClean="0"/>
              <a:t>9/13/2021</a:t>
            </a:fld>
            <a:endParaRPr lang="en-US" dirty="0"/>
          </a:p>
        </p:txBody>
      </p:sp>
      <p:sp>
        <p:nvSpPr>
          <p:cNvPr id="4" name="Footer Placeholder 3">
            <a:extLst>
              <a:ext uri="{FF2B5EF4-FFF2-40B4-BE49-F238E27FC236}">
                <a16:creationId xmlns:a16="http://schemas.microsoft.com/office/drawing/2014/main" id="{5D50DDF1-279E-47B1-B98C-DA49D4316B6D}"/>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6C2ABFAE-F859-4679-9620-D8DDC89F0695}"/>
              </a:ext>
            </a:extLst>
          </p:cNvPr>
          <p:cNvSpPr>
            <a:spLocks noGrp="1"/>
          </p:cNvSpPr>
          <p:nvPr>
            <p:ph type="sldNum" sz="quarter" idx="12"/>
          </p:nvPr>
        </p:nvSpPr>
        <p:spPr/>
        <p:txBody>
          <a:bodyPr/>
          <a:lstStyle/>
          <a:p>
            <a:fld id="{5CB437ED-D65A-487C-8BD9-AF71EF98D60F}" type="slidenum">
              <a:rPr lang="en-US" smtClean="0"/>
              <a:t>‹#›</a:t>
            </a:fld>
            <a:endParaRPr lang="en-US" dirty="0"/>
          </a:p>
        </p:txBody>
      </p:sp>
    </p:spTree>
    <p:extLst>
      <p:ext uri="{BB962C8B-B14F-4D97-AF65-F5344CB8AC3E}">
        <p14:creationId xmlns:p14="http://schemas.microsoft.com/office/powerpoint/2010/main" val="131406178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E3D6206-3800-4D26-987D-17A8C6FB5BD6}"/>
              </a:ext>
            </a:extLst>
          </p:cNvPr>
          <p:cNvSpPr>
            <a:spLocks noGrp="1"/>
          </p:cNvSpPr>
          <p:nvPr>
            <p:ph type="dt" sz="half" idx="10"/>
          </p:nvPr>
        </p:nvSpPr>
        <p:spPr/>
        <p:txBody>
          <a:bodyPr/>
          <a:lstStyle/>
          <a:p>
            <a:fld id="{7B9775F1-E451-4BB1-A854-192CF975918E}" type="datetimeFigureOut">
              <a:rPr lang="en-US" smtClean="0"/>
              <a:t>9/13/2021</a:t>
            </a:fld>
            <a:endParaRPr lang="en-US" dirty="0"/>
          </a:p>
        </p:txBody>
      </p:sp>
      <p:sp>
        <p:nvSpPr>
          <p:cNvPr id="3" name="Footer Placeholder 2">
            <a:extLst>
              <a:ext uri="{FF2B5EF4-FFF2-40B4-BE49-F238E27FC236}">
                <a16:creationId xmlns:a16="http://schemas.microsoft.com/office/drawing/2014/main" id="{FF1B4996-4861-4426-B8E2-2C0C61F796E1}"/>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5D4EEB45-088F-4817-B6F9-97011DB61A23}"/>
              </a:ext>
            </a:extLst>
          </p:cNvPr>
          <p:cNvSpPr>
            <a:spLocks noGrp="1"/>
          </p:cNvSpPr>
          <p:nvPr>
            <p:ph type="sldNum" sz="quarter" idx="12"/>
          </p:nvPr>
        </p:nvSpPr>
        <p:spPr/>
        <p:txBody>
          <a:bodyPr/>
          <a:lstStyle/>
          <a:p>
            <a:fld id="{5CB437ED-D65A-487C-8BD9-AF71EF98D60F}" type="slidenum">
              <a:rPr lang="en-US" smtClean="0"/>
              <a:t>‹#›</a:t>
            </a:fld>
            <a:endParaRPr lang="en-US" dirty="0"/>
          </a:p>
        </p:txBody>
      </p:sp>
    </p:spTree>
    <p:extLst>
      <p:ext uri="{BB962C8B-B14F-4D97-AF65-F5344CB8AC3E}">
        <p14:creationId xmlns:p14="http://schemas.microsoft.com/office/powerpoint/2010/main" val="349280294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C8443-875E-4A0C-90B3-8BDFB4892E34}"/>
              </a:ext>
            </a:extLst>
          </p:cNvPr>
          <p:cNvSpPr>
            <a:spLocks noGrp="1"/>
          </p:cNvSpPr>
          <p:nvPr>
            <p:ph type="title"/>
          </p:nvPr>
        </p:nvSpPr>
        <p:spPr>
          <a:xfrm>
            <a:off x="630238" y="457200"/>
            <a:ext cx="2949575"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81DD9AD-2153-459F-BA7D-011FBD028F8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3028FC2-93D3-41C1-B8DF-AC329720AD1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8D46888-3C5B-426F-8F2E-286CF24CD916}"/>
              </a:ext>
            </a:extLst>
          </p:cNvPr>
          <p:cNvSpPr>
            <a:spLocks noGrp="1"/>
          </p:cNvSpPr>
          <p:nvPr>
            <p:ph type="dt" sz="half" idx="10"/>
          </p:nvPr>
        </p:nvSpPr>
        <p:spPr/>
        <p:txBody>
          <a:bodyPr/>
          <a:lstStyle/>
          <a:p>
            <a:fld id="{7B9775F1-E451-4BB1-A854-192CF975918E}" type="datetimeFigureOut">
              <a:rPr lang="en-US" smtClean="0"/>
              <a:t>9/13/2021</a:t>
            </a:fld>
            <a:endParaRPr lang="en-US" dirty="0"/>
          </a:p>
        </p:txBody>
      </p:sp>
      <p:sp>
        <p:nvSpPr>
          <p:cNvPr id="6" name="Footer Placeholder 5">
            <a:extLst>
              <a:ext uri="{FF2B5EF4-FFF2-40B4-BE49-F238E27FC236}">
                <a16:creationId xmlns:a16="http://schemas.microsoft.com/office/drawing/2014/main" id="{D316EF9B-777A-43A3-B1C3-642770806BFD}"/>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14A4067B-CE5E-463B-A1BA-ABB59B8F0FC8}"/>
              </a:ext>
            </a:extLst>
          </p:cNvPr>
          <p:cNvSpPr>
            <a:spLocks noGrp="1"/>
          </p:cNvSpPr>
          <p:nvPr>
            <p:ph type="sldNum" sz="quarter" idx="12"/>
          </p:nvPr>
        </p:nvSpPr>
        <p:spPr/>
        <p:txBody>
          <a:bodyPr/>
          <a:lstStyle/>
          <a:p>
            <a:fld id="{5CB437ED-D65A-487C-8BD9-AF71EF98D60F}" type="slidenum">
              <a:rPr lang="en-US" smtClean="0"/>
              <a:t>‹#›</a:t>
            </a:fld>
            <a:endParaRPr lang="en-US" dirty="0"/>
          </a:p>
        </p:txBody>
      </p:sp>
    </p:spTree>
    <p:extLst>
      <p:ext uri="{BB962C8B-B14F-4D97-AF65-F5344CB8AC3E}">
        <p14:creationId xmlns:p14="http://schemas.microsoft.com/office/powerpoint/2010/main" val="66210842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CD3A1-C9F3-4FEE-AB6A-320E703EC413}"/>
              </a:ext>
            </a:extLst>
          </p:cNvPr>
          <p:cNvSpPr>
            <a:spLocks noGrp="1"/>
          </p:cNvSpPr>
          <p:nvPr>
            <p:ph type="title"/>
          </p:nvPr>
        </p:nvSpPr>
        <p:spPr>
          <a:xfrm>
            <a:off x="630238" y="457200"/>
            <a:ext cx="2949575"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B110A57-9B9F-4BEF-BB13-1706D8BBAEA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EAF169E9-889D-4EA2-A681-0F5D172F7EC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86D0B90-76BD-4C92-BE38-D188D17E4D5C}"/>
              </a:ext>
            </a:extLst>
          </p:cNvPr>
          <p:cNvSpPr>
            <a:spLocks noGrp="1"/>
          </p:cNvSpPr>
          <p:nvPr>
            <p:ph type="dt" sz="half" idx="10"/>
          </p:nvPr>
        </p:nvSpPr>
        <p:spPr/>
        <p:txBody>
          <a:bodyPr/>
          <a:lstStyle/>
          <a:p>
            <a:fld id="{7B9775F1-E451-4BB1-A854-192CF975918E}" type="datetimeFigureOut">
              <a:rPr lang="en-US" smtClean="0"/>
              <a:t>9/13/2021</a:t>
            </a:fld>
            <a:endParaRPr lang="en-US" dirty="0"/>
          </a:p>
        </p:txBody>
      </p:sp>
      <p:sp>
        <p:nvSpPr>
          <p:cNvPr id="6" name="Footer Placeholder 5">
            <a:extLst>
              <a:ext uri="{FF2B5EF4-FFF2-40B4-BE49-F238E27FC236}">
                <a16:creationId xmlns:a16="http://schemas.microsoft.com/office/drawing/2014/main" id="{DB7FF837-6647-4FA9-B66F-75CED1F5ECEE}"/>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F4D76B1A-29AB-4A06-9836-4F6B5752AE59}"/>
              </a:ext>
            </a:extLst>
          </p:cNvPr>
          <p:cNvSpPr>
            <a:spLocks noGrp="1"/>
          </p:cNvSpPr>
          <p:nvPr>
            <p:ph type="sldNum" sz="quarter" idx="12"/>
          </p:nvPr>
        </p:nvSpPr>
        <p:spPr/>
        <p:txBody>
          <a:bodyPr/>
          <a:lstStyle/>
          <a:p>
            <a:fld id="{5CB437ED-D65A-487C-8BD9-AF71EF98D60F}" type="slidenum">
              <a:rPr lang="en-US" smtClean="0"/>
              <a:t>‹#›</a:t>
            </a:fld>
            <a:endParaRPr lang="en-US" dirty="0"/>
          </a:p>
        </p:txBody>
      </p:sp>
    </p:spTree>
    <p:extLst>
      <p:ext uri="{BB962C8B-B14F-4D97-AF65-F5344CB8AC3E}">
        <p14:creationId xmlns:p14="http://schemas.microsoft.com/office/powerpoint/2010/main" val="179124628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15F328-BD65-49E4-B073-54640C65126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2DCFFE1-D21B-4ECC-BB17-897ABE5035E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1C88CE7-1143-49D5-B60E-24651674BCAD}"/>
              </a:ext>
            </a:extLst>
          </p:cNvPr>
          <p:cNvSpPr>
            <a:spLocks noGrp="1"/>
          </p:cNvSpPr>
          <p:nvPr>
            <p:ph type="dt" sz="half" idx="10"/>
          </p:nvPr>
        </p:nvSpPr>
        <p:spPr/>
        <p:txBody>
          <a:bodyPr/>
          <a:lstStyle/>
          <a:p>
            <a:fld id="{7B9775F1-E451-4BB1-A854-192CF975918E}" type="datetimeFigureOut">
              <a:rPr lang="en-US" smtClean="0"/>
              <a:t>9/13/2021</a:t>
            </a:fld>
            <a:endParaRPr lang="en-US" dirty="0"/>
          </a:p>
        </p:txBody>
      </p:sp>
      <p:sp>
        <p:nvSpPr>
          <p:cNvPr id="5" name="Footer Placeholder 4">
            <a:extLst>
              <a:ext uri="{FF2B5EF4-FFF2-40B4-BE49-F238E27FC236}">
                <a16:creationId xmlns:a16="http://schemas.microsoft.com/office/drawing/2014/main" id="{66FC8467-785B-4780-B511-565D1CC77FE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674C80BE-8832-4AFE-83FA-30FE49EAAF27}"/>
              </a:ext>
            </a:extLst>
          </p:cNvPr>
          <p:cNvSpPr>
            <a:spLocks noGrp="1"/>
          </p:cNvSpPr>
          <p:nvPr>
            <p:ph type="sldNum" sz="quarter" idx="12"/>
          </p:nvPr>
        </p:nvSpPr>
        <p:spPr/>
        <p:txBody>
          <a:bodyPr/>
          <a:lstStyle/>
          <a:p>
            <a:fld id="{5CB437ED-D65A-487C-8BD9-AF71EF98D60F}" type="slidenum">
              <a:rPr lang="en-US" smtClean="0"/>
              <a:t>‹#›</a:t>
            </a:fld>
            <a:endParaRPr lang="en-US" dirty="0"/>
          </a:p>
        </p:txBody>
      </p:sp>
    </p:spTree>
    <p:extLst>
      <p:ext uri="{BB962C8B-B14F-4D97-AF65-F5344CB8AC3E}">
        <p14:creationId xmlns:p14="http://schemas.microsoft.com/office/powerpoint/2010/main" val="195530354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B7B8462-3EE2-4413-AC90-1622D1FC44D2}"/>
              </a:ext>
            </a:extLst>
          </p:cNvPr>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192BF38-3C5C-4254-A79B-BBAC8713180C}"/>
              </a:ext>
            </a:extLst>
          </p:cNvPr>
          <p:cNvSpPr>
            <a:spLocks noGrp="1"/>
          </p:cNvSpPr>
          <p:nvPr>
            <p:ph type="body" orient="vert" idx="1"/>
          </p:nvPr>
        </p:nvSpPr>
        <p:spPr>
          <a:xfrm>
            <a:off x="628650" y="365125"/>
            <a:ext cx="57626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D8BF12F-5231-47FC-B9EA-84021C43ACE3}"/>
              </a:ext>
            </a:extLst>
          </p:cNvPr>
          <p:cNvSpPr>
            <a:spLocks noGrp="1"/>
          </p:cNvSpPr>
          <p:nvPr>
            <p:ph type="dt" sz="half" idx="10"/>
          </p:nvPr>
        </p:nvSpPr>
        <p:spPr/>
        <p:txBody>
          <a:bodyPr/>
          <a:lstStyle/>
          <a:p>
            <a:fld id="{7B9775F1-E451-4BB1-A854-192CF975918E}" type="datetimeFigureOut">
              <a:rPr lang="en-US" smtClean="0"/>
              <a:t>9/13/2021</a:t>
            </a:fld>
            <a:endParaRPr lang="en-US" dirty="0"/>
          </a:p>
        </p:txBody>
      </p:sp>
      <p:sp>
        <p:nvSpPr>
          <p:cNvPr id="5" name="Footer Placeholder 4">
            <a:extLst>
              <a:ext uri="{FF2B5EF4-FFF2-40B4-BE49-F238E27FC236}">
                <a16:creationId xmlns:a16="http://schemas.microsoft.com/office/drawing/2014/main" id="{3706A578-2A6F-4927-ACAB-B62C20DD6AF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3A9E6D4-45C9-4EF3-848C-26AE63A5C742}"/>
              </a:ext>
            </a:extLst>
          </p:cNvPr>
          <p:cNvSpPr>
            <a:spLocks noGrp="1"/>
          </p:cNvSpPr>
          <p:nvPr>
            <p:ph type="sldNum" sz="quarter" idx="12"/>
          </p:nvPr>
        </p:nvSpPr>
        <p:spPr/>
        <p:txBody>
          <a:bodyPr/>
          <a:lstStyle/>
          <a:p>
            <a:fld id="{5CB437ED-D65A-487C-8BD9-AF71EF98D60F}" type="slidenum">
              <a:rPr lang="en-US" smtClean="0"/>
              <a:t>‹#›</a:t>
            </a:fld>
            <a:endParaRPr lang="en-US" dirty="0"/>
          </a:p>
        </p:txBody>
      </p:sp>
    </p:spTree>
    <p:extLst>
      <p:ext uri="{BB962C8B-B14F-4D97-AF65-F5344CB8AC3E}">
        <p14:creationId xmlns:p14="http://schemas.microsoft.com/office/powerpoint/2010/main" val="315705673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800" y="1505670"/>
            <a:ext cx="7772400" cy="1524000"/>
          </a:xfrm>
          <a:prstGeom prst="rect">
            <a:avLst/>
          </a:prstGeom>
        </p:spPr>
        <p:txBody>
          <a:bodyPr lIns="0" tIns="0" rIns="0" bIns="0" anchor="b"/>
          <a:lstStyle>
            <a:lvl1pPr algn="ctr">
              <a:lnSpc>
                <a:spcPct val="80000"/>
              </a:lnSpc>
              <a:defRPr sz="5500" b="1" i="0" spc="-150">
                <a:solidFill>
                  <a:srgbClr val="00506F"/>
                </a:solidFill>
                <a:latin typeface="Tw Cen MT"/>
                <a:cs typeface="Tw Cen MT"/>
              </a:defRPr>
            </a:lvl1pPr>
          </a:lstStyle>
          <a:p>
            <a:r>
              <a:rPr lang="en-US" dirty="0"/>
              <a:t>SUBTITLE SLIDE</a:t>
            </a:r>
          </a:p>
        </p:txBody>
      </p:sp>
      <p:sp>
        <p:nvSpPr>
          <p:cNvPr id="3" name="Subtitle 2"/>
          <p:cNvSpPr>
            <a:spLocks noGrp="1"/>
          </p:cNvSpPr>
          <p:nvPr>
            <p:ph type="subTitle" idx="1"/>
          </p:nvPr>
        </p:nvSpPr>
        <p:spPr>
          <a:xfrm>
            <a:off x="1371600" y="3228338"/>
            <a:ext cx="6400800" cy="1546860"/>
          </a:xfrm>
          <a:prstGeom prst="rect">
            <a:avLst/>
          </a:prstGeom>
        </p:spPr>
        <p:txBody>
          <a:bodyPr lIns="0" tIns="0" rIns="0" bIns="0">
            <a:normAutofit/>
          </a:bodyPr>
          <a:lstStyle>
            <a:lvl1pPr marL="0" indent="0" algn="ctr">
              <a:lnSpc>
                <a:spcPct val="80000"/>
              </a:lnSpc>
              <a:spcBef>
                <a:spcPts val="0"/>
              </a:spcBef>
              <a:spcAft>
                <a:spcPts val="0"/>
              </a:spcAft>
              <a:buNone/>
              <a:defRPr sz="2100" b="0" i="0">
                <a:solidFill>
                  <a:srgbClr val="949C9D"/>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7" name="Slide Number Placeholder 8"/>
          <p:cNvSpPr>
            <a:spLocks noGrp="1"/>
          </p:cNvSpPr>
          <p:nvPr>
            <p:ph type="sldNum" sz="quarter" idx="4"/>
          </p:nvPr>
        </p:nvSpPr>
        <p:spPr>
          <a:xfrm>
            <a:off x="3546442" y="6371822"/>
            <a:ext cx="2133600" cy="365125"/>
          </a:xfrm>
          <a:prstGeom prst="rect">
            <a:avLst/>
          </a:prstGeom>
        </p:spPr>
        <p:txBody>
          <a:bodyPr vert="horz" lIns="91440" tIns="45720" rIns="91440" bIns="45720" rtlCol="0" anchor="t" anchorCtr="0"/>
          <a:lstStyle>
            <a:lvl1pPr algn="ctr">
              <a:defRPr sz="1200">
                <a:solidFill>
                  <a:srgbClr val="1F497D"/>
                </a:solidFill>
              </a:defRPr>
            </a:lvl1pPr>
          </a:lstStyle>
          <a:p>
            <a:fld id="{DE814A3B-586F-6741-A578-6A3C03C31D10}" type="slidenum">
              <a:rPr lang="en-US" smtClean="0"/>
              <a:pPr/>
              <a:t>‹#›</a:t>
            </a:fld>
            <a:endParaRPr lang="en-US" dirty="0"/>
          </a:p>
        </p:txBody>
      </p:sp>
    </p:spTree>
    <p:extLst>
      <p:ext uri="{BB962C8B-B14F-4D97-AF65-F5344CB8AC3E}">
        <p14:creationId xmlns:p14="http://schemas.microsoft.com/office/powerpoint/2010/main" val="395727170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5"/>
            <a:ext cx="7886700" cy="1325563"/>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24248824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957D9C-95A0-4B0C-B7A7-D094C19F1E89}"/>
              </a:ext>
            </a:extLst>
          </p:cNvPr>
          <p:cNvSpPr>
            <a:spLocks noGrp="1"/>
          </p:cNvSpPr>
          <p:nvPr>
            <p:ph type="title"/>
          </p:nvPr>
        </p:nvSpPr>
        <p:spPr>
          <a:xfrm>
            <a:off x="628650" y="365125"/>
            <a:ext cx="78867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3827884D-284A-4C09-BDB6-8FA11C0F4D61}"/>
              </a:ext>
            </a:extLst>
          </p:cNvPr>
          <p:cNvSpPr>
            <a:spLocks noGrp="1"/>
          </p:cNvSpPr>
          <p:nvPr>
            <p:ph idx="1"/>
          </p:nvPr>
        </p:nvSpPr>
        <p:spPr>
          <a:xfrm>
            <a:off x="628650" y="1825625"/>
            <a:ext cx="78867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56A4D64-ED31-4427-8BF8-4F79EC18DFAA}"/>
              </a:ext>
            </a:extLst>
          </p:cNvPr>
          <p:cNvSpPr>
            <a:spLocks noGrp="1"/>
          </p:cNvSpPr>
          <p:nvPr>
            <p:ph type="dt" sz="half" idx="10"/>
          </p:nvPr>
        </p:nvSpPr>
        <p:spPr>
          <a:xfrm>
            <a:off x="628650" y="6356350"/>
            <a:ext cx="2057400" cy="365125"/>
          </a:xfrm>
          <a:prstGeom prst="rect">
            <a:avLst/>
          </a:prstGeom>
        </p:spPr>
        <p:txBody>
          <a:bodyPr/>
          <a:lstStyle/>
          <a:p>
            <a:fld id="{7B9775F1-E451-4BB1-A854-192CF975918E}" type="datetimeFigureOut">
              <a:rPr lang="en-US" smtClean="0"/>
              <a:t>9/13/2021</a:t>
            </a:fld>
            <a:endParaRPr lang="en-US" dirty="0"/>
          </a:p>
        </p:txBody>
      </p:sp>
      <p:sp>
        <p:nvSpPr>
          <p:cNvPr id="5" name="Footer Placeholder 4">
            <a:extLst>
              <a:ext uri="{FF2B5EF4-FFF2-40B4-BE49-F238E27FC236}">
                <a16:creationId xmlns:a16="http://schemas.microsoft.com/office/drawing/2014/main" id="{C52D4811-3758-4247-9E1F-5BE4FA46FA1B}"/>
              </a:ext>
            </a:extLst>
          </p:cNvPr>
          <p:cNvSpPr>
            <a:spLocks noGrp="1"/>
          </p:cNvSpPr>
          <p:nvPr>
            <p:ph type="ftr" sz="quarter" idx="11"/>
          </p:nvPr>
        </p:nvSpPr>
        <p:spPr>
          <a:xfrm>
            <a:off x="3028950" y="6356350"/>
            <a:ext cx="3086100" cy="365125"/>
          </a:xfrm>
          <a:prstGeom prst="rect">
            <a:avLst/>
          </a:prstGeom>
        </p:spPr>
        <p:txBody>
          <a:bodyPr/>
          <a:lstStyle/>
          <a:p>
            <a:endParaRPr lang="en-US" dirty="0"/>
          </a:p>
        </p:txBody>
      </p:sp>
      <p:sp>
        <p:nvSpPr>
          <p:cNvPr id="6" name="Slide Number Placeholder 5">
            <a:extLst>
              <a:ext uri="{FF2B5EF4-FFF2-40B4-BE49-F238E27FC236}">
                <a16:creationId xmlns:a16="http://schemas.microsoft.com/office/drawing/2014/main" id="{B199E7A2-7DDE-44F2-9988-16012F23BE63}"/>
              </a:ext>
            </a:extLst>
          </p:cNvPr>
          <p:cNvSpPr>
            <a:spLocks noGrp="1"/>
          </p:cNvSpPr>
          <p:nvPr>
            <p:ph type="sldNum" sz="quarter" idx="12"/>
          </p:nvPr>
        </p:nvSpPr>
        <p:spPr/>
        <p:txBody>
          <a:bodyPr/>
          <a:lstStyle/>
          <a:p>
            <a:fld id="{5CB437ED-D65A-487C-8BD9-AF71EF98D60F}" type="slidenum">
              <a:rPr lang="en-US" smtClean="0"/>
              <a:t>‹#›</a:t>
            </a:fld>
            <a:endParaRPr lang="en-US" dirty="0"/>
          </a:p>
        </p:txBody>
      </p:sp>
      <p:pic>
        <p:nvPicPr>
          <p:cNvPr id="7" name="Picture 6">
            <a:extLst>
              <a:ext uri="{FF2B5EF4-FFF2-40B4-BE49-F238E27FC236}">
                <a16:creationId xmlns:a16="http://schemas.microsoft.com/office/drawing/2014/main" id="{C040A5C4-1814-4F29-9AED-EFCF35ECED70}"/>
              </a:ext>
            </a:extLst>
          </p:cNvPr>
          <p:cNvPicPr>
            <a:picLocks noChangeAspect="1"/>
          </p:cNvPicPr>
          <p:nvPr userDrawn="1"/>
        </p:nvPicPr>
        <p:blipFill>
          <a:blip r:embed="rId2"/>
          <a:stretch>
            <a:fillRect/>
          </a:stretch>
        </p:blipFill>
        <p:spPr>
          <a:xfrm>
            <a:off x="3255819" y="6538833"/>
            <a:ext cx="2632361" cy="396227"/>
          </a:xfrm>
          <a:prstGeom prst="rect">
            <a:avLst/>
          </a:prstGeom>
        </p:spPr>
      </p:pic>
    </p:spTree>
    <p:extLst>
      <p:ext uri="{BB962C8B-B14F-4D97-AF65-F5344CB8AC3E}">
        <p14:creationId xmlns:p14="http://schemas.microsoft.com/office/powerpoint/2010/main" val="239859936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1_Course Title Page">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327775" y="0"/>
            <a:ext cx="2819400" cy="6858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 name="Picture 8" descr="C:\Users\jkey\AppData\Local\Temp\wzaea2\NIEM_cmyk.JP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604125" y="6526213"/>
            <a:ext cx="1463675" cy="2555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7" name="Text Placeholder 16"/>
          <p:cNvSpPr>
            <a:spLocks noGrp="1"/>
          </p:cNvSpPr>
          <p:nvPr>
            <p:ph type="body" sz="quarter" idx="10"/>
          </p:nvPr>
        </p:nvSpPr>
        <p:spPr>
          <a:xfrm>
            <a:off x="2438400" y="4081165"/>
            <a:ext cx="4191000" cy="990600"/>
          </a:xfrm>
        </p:spPr>
        <p:txBody>
          <a:bodyPr>
            <a:normAutofit/>
          </a:bodyPr>
          <a:lstStyle>
            <a:lvl1pPr>
              <a:buNone/>
              <a:defRPr sz="2400" i="1" baseline="0">
                <a:latin typeface="Arial" pitchFamily="34" charset="0"/>
                <a:cs typeface="Arial" pitchFamily="34" charset="0"/>
              </a:defRPr>
            </a:lvl1pPr>
          </a:lstStyle>
          <a:p>
            <a:pPr lvl="0"/>
            <a:r>
              <a:rPr lang="en-US" dirty="0"/>
              <a:t>Click to edit Master text styles</a:t>
            </a:r>
          </a:p>
        </p:txBody>
      </p:sp>
      <p:sp>
        <p:nvSpPr>
          <p:cNvPr id="7" name="Slide Number Placeholder 1"/>
          <p:cNvSpPr>
            <a:spLocks noGrp="1"/>
          </p:cNvSpPr>
          <p:nvPr>
            <p:ph type="sldNum" sz="quarter" idx="4"/>
          </p:nvPr>
        </p:nvSpPr>
        <p:spPr>
          <a:xfrm>
            <a:off x="3505200" y="6356350"/>
            <a:ext cx="2133600" cy="365125"/>
          </a:xfrm>
          <a:prstGeom prst="rect">
            <a:avLst/>
          </a:prstGeom>
        </p:spPr>
        <p:txBody>
          <a:bodyPr vert="horz" lIns="91440" tIns="45720" rIns="91440" bIns="45720" rtlCol="0" anchor="ctr"/>
          <a:lstStyle>
            <a:lvl1pPr algn="ctr">
              <a:defRPr sz="1100">
                <a:solidFill>
                  <a:srgbClr val="949C9D"/>
                </a:solidFill>
              </a:defRPr>
            </a:lvl1pPr>
          </a:lstStyle>
          <a:p>
            <a:fld id="{7209025A-EA80-164B-A95B-D8212A632042}" type="slidenum">
              <a:rPr lang="en-US" smtClean="0"/>
              <a:pPr/>
              <a:t>‹#›</a:t>
            </a:fld>
            <a:endParaRPr lang="en-US" dirty="0"/>
          </a:p>
        </p:txBody>
      </p:sp>
    </p:spTree>
    <p:extLst>
      <p:ext uri="{BB962C8B-B14F-4D97-AF65-F5344CB8AC3E}">
        <p14:creationId xmlns:p14="http://schemas.microsoft.com/office/powerpoint/2010/main" val="75244994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Course Content">
    <p:spTree>
      <p:nvGrpSpPr>
        <p:cNvPr id="1" name=""/>
        <p:cNvGrpSpPr/>
        <p:nvPr/>
      </p:nvGrpSpPr>
      <p:grpSpPr>
        <a:xfrm>
          <a:off x="0" y="0"/>
          <a:ext cx="0" cy="0"/>
          <a:chOff x="0" y="0"/>
          <a:chExt cx="0" cy="0"/>
        </a:xfrm>
      </p:grpSpPr>
      <p:pic>
        <p:nvPicPr>
          <p:cNvPr id="4" name="Picture 8" descr="C:\Users\jkey\AppData\Local\Temp\wzaea2\NIEM_cmyk.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04125" y="6526213"/>
            <a:ext cx="1463675" cy="2555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 name="Content Placeholder 2"/>
          <p:cNvSpPr>
            <a:spLocks noGrp="1"/>
          </p:cNvSpPr>
          <p:nvPr>
            <p:ph idx="1"/>
          </p:nvPr>
        </p:nvSpPr>
        <p:spPr>
          <a:xfrm>
            <a:off x="402603" y="1143000"/>
            <a:ext cx="8229600" cy="4983163"/>
          </a:xfrm>
        </p:spPr>
        <p:txBody>
          <a:bodyPr>
            <a:noAutofit/>
          </a:bodyPr>
          <a:lstStyle>
            <a:lvl1pPr eaLnBrk="1" hangingPunct="1">
              <a:buFont typeface="Wingdings" pitchFamily="2" charset="2"/>
              <a:buChar char="§"/>
              <a:defRPr/>
            </a:lvl1pPr>
            <a:lvl2pPr eaLnBrk="1" hangingPunct="1">
              <a:defRPr/>
            </a:lvl2pPr>
            <a:lvl3pPr eaLnBrk="1" hangingPunct="1">
              <a:defRPr/>
            </a:lvl3pPr>
          </a:lstStyle>
          <a:p>
            <a:pPr lvl="0"/>
            <a:r>
              <a:rPr lang="en-US" dirty="0"/>
              <a:t>Click to edit Master text styles</a:t>
            </a:r>
          </a:p>
          <a:p>
            <a:pPr lvl="1"/>
            <a:r>
              <a:rPr lang="en-US" dirty="0"/>
              <a:t>Second level</a:t>
            </a:r>
          </a:p>
          <a:p>
            <a:pPr lvl="2"/>
            <a:r>
              <a:rPr lang="en-US" dirty="0"/>
              <a:t>Third level</a:t>
            </a:r>
          </a:p>
        </p:txBody>
      </p:sp>
      <p:sp>
        <p:nvSpPr>
          <p:cNvPr id="8" name="Title Placeholder 1"/>
          <p:cNvSpPr>
            <a:spLocks noGrp="1"/>
          </p:cNvSpPr>
          <p:nvPr>
            <p:ph type="title"/>
          </p:nvPr>
        </p:nvSpPr>
        <p:spPr bwMode="auto">
          <a:xfrm>
            <a:off x="0" y="152400"/>
            <a:ext cx="9144000" cy="914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dirty="0"/>
              <a:t>CLICK TO EDIT MASTER TITLE STYLE</a:t>
            </a:r>
          </a:p>
        </p:txBody>
      </p:sp>
      <p:sp>
        <p:nvSpPr>
          <p:cNvPr id="6" name="Slide Number Placeholder 1"/>
          <p:cNvSpPr>
            <a:spLocks noGrp="1"/>
          </p:cNvSpPr>
          <p:nvPr>
            <p:ph type="sldNum" sz="quarter" idx="4"/>
          </p:nvPr>
        </p:nvSpPr>
        <p:spPr>
          <a:xfrm>
            <a:off x="3505200" y="6356350"/>
            <a:ext cx="2133600" cy="365125"/>
          </a:xfrm>
          <a:prstGeom prst="rect">
            <a:avLst/>
          </a:prstGeom>
        </p:spPr>
        <p:txBody>
          <a:bodyPr vert="horz" lIns="91440" tIns="45720" rIns="91440" bIns="45720" rtlCol="0" anchor="ctr"/>
          <a:lstStyle>
            <a:lvl1pPr algn="ctr">
              <a:defRPr sz="1100">
                <a:solidFill>
                  <a:srgbClr val="949C9D"/>
                </a:solidFill>
              </a:defRPr>
            </a:lvl1pPr>
          </a:lstStyle>
          <a:p>
            <a:fld id="{7209025A-EA80-164B-A95B-D8212A632042}" type="slidenum">
              <a:rPr lang="en-US" smtClean="0"/>
              <a:pPr/>
              <a:t>‹#›</a:t>
            </a:fld>
            <a:endParaRPr lang="en-US" dirty="0"/>
          </a:p>
        </p:txBody>
      </p:sp>
    </p:spTree>
    <p:extLst>
      <p:ext uri="{BB962C8B-B14F-4D97-AF65-F5344CB8AC3E}">
        <p14:creationId xmlns:p14="http://schemas.microsoft.com/office/powerpoint/2010/main" val="85380173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Custom Layout">
    <p:spTree>
      <p:nvGrpSpPr>
        <p:cNvPr id="1" name=""/>
        <p:cNvGrpSpPr/>
        <p:nvPr/>
      </p:nvGrpSpPr>
      <p:grpSpPr>
        <a:xfrm>
          <a:off x="0" y="0"/>
          <a:ext cx="0" cy="0"/>
          <a:chOff x="0" y="0"/>
          <a:chExt cx="0" cy="0"/>
        </a:xfrm>
      </p:grpSpPr>
      <p:pic>
        <p:nvPicPr>
          <p:cNvPr id="3" name="Picture 8" descr="C:\Users\jkey\AppData\Local\Temp\wzaea2\NIEM_cmyk.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04125" y="6526213"/>
            <a:ext cx="1463675" cy="2555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327775" y="0"/>
            <a:ext cx="2819400" cy="6858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 name="Title Placeholder 1"/>
          <p:cNvSpPr>
            <a:spLocks noGrp="1"/>
          </p:cNvSpPr>
          <p:nvPr>
            <p:ph type="title"/>
          </p:nvPr>
        </p:nvSpPr>
        <p:spPr bwMode="auto">
          <a:xfrm>
            <a:off x="0" y="152400"/>
            <a:ext cx="9144000" cy="914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dirty="0"/>
              <a:t>CLICK TO EDIT MASTER TITLE STYLE</a:t>
            </a:r>
          </a:p>
        </p:txBody>
      </p:sp>
      <p:sp>
        <p:nvSpPr>
          <p:cNvPr id="8" name="Slide Number Placeholder 1"/>
          <p:cNvSpPr>
            <a:spLocks noGrp="1"/>
          </p:cNvSpPr>
          <p:nvPr>
            <p:ph type="sldNum" sz="quarter" idx="4"/>
          </p:nvPr>
        </p:nvSpPr>
        <p:spPr>
          <a:xfrm>
            <a:off x="3505200" y="6356350"/>
            <a:ext cx="2133600" cy="365125"/>
          </a:xfrm>
          <a:prstGeom prst="rect">
            <a:avLst/>
          </a:prstGeom>
        </p:spPr>
        <p:txBody>
          <a:bodyPr vert="horz" lIns="91440" tIns="45720" rIns="91440" bIns="45720" rtlCol="0" anchor="ctr"/>
          <a:lstStyle>
            <a:lvl1pPr algn="ctr">
              <a:defRPr sz="1100">
                <a:solidFill>
                  <a:srgbClr val="949C9D"/>
                </a:solidFill>
              </a:defRPr>
            </a:lvl1pPr>
          </a:lstStyle>
          <a:p>
            <a:fld id="{7209025A-EA80-164B-A95B-D8212A632042}" type="slidenum">
              <a:rPr lang="en-US" smtClean="0"/>
              <a:pPr/>
              <a:t>‹#›</a:t>
            </a:fld>
            <a:endParaRPr lang="en-US" dirty="0"/>
          </a:p>
        </p:txBody>
      </p:sp>
    </p:spTree>
    <p:extLst>
      <p:ext uri="{BB962C8B-B14F-4D97-AF65-F5344CB8AC3E}">
        <p14:creationId xmlns:p14="http://schemas.microsoft.com/office/powerpoint/2010/main" val="287798309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3" name="Picture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327775" y="0"/>
            <a:ext cx="2819400" cy="6858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1714500" y="2971800"/>
            <a:ext cx="5715000" cy="914400"/>
          </a:xfrm>
        </p:spPr>
        <p:txBody>
          <a:bodyPr/>
          <a:lstStyle>
            <a:lvl1pPr algn="ctr">
              <a:defRPr sz="2800"/>
            </a:lvl1pPr>
          </a:lstStyle>
          <a:p>
            <a:r>
              <a:rPr lang="en-US" dirty="0"/>
              <a:t>Click to edit Master title style</a:t>
            </a:r>
          </a:p>
        </p:txBody>
      </p:sp>
      <p:sp>
        <p:nvSpPr>
          <p:cNvPr id="5" name="Slide Number Placeholder 1"/>
          <p:cNvSpPr>
            <a:spLocks noGrp="1"/>
          </p:cNvSpPr>
          <p:nvPr>
            <p:ph type="sldNum" sz="quarter" idx="4"/>
          </p:nvPr>
        </p:nvSpPr>
        <p:spPr>
          <a:xfrm>
            <a:off x="3505200" y="6356350"/>
            <a:ext cx="2133600" cy="365125"/>
          </a:xfrm>
          <a:prstGeom prst="rect">
            <a:avLst/>
          </a:prstGeom>
        </p:spPr>
        <p:txBody>
          <a:bodyPr vert="horz" lIns="91440" tIns="45720" rIns="91440" bIns="45720" rtlCol="0" anchor="ctr"/>
          <a:lstStyle>
            <a:lvl1pPr algn="ctr">
              <a:defRPr sz="1100">
                <a:solidFill>
                  <a:srgbClr val="949C9D"/>
                </a:solidFill>
              </a:defRPr>
            </a:lvl1pPr>
          </a:lstStyle>
          <a:p>
            <a:fld id="{7209025A-EA80-164B-A95B-D8212A632042}" type="slidenum">
              <a:rPr lang="en-US" smtClean="0"/>
              <a:pPr/>
              <a:t>‹#›</a:t>
            </a:fld>
            <a:endParaRPr lang="en-US" dirty="0"/>
          </a:p>
        </p:txBody>
      </p:sp>
    </p:spTree>
    <p:extLst>
      <p:ext uri="{BB962C8B-B14F-4D97-AF65-F5344CB8AC3E}">
        <p14:creationId xmlns:p14="http://schemas.microsoft.com/office/powerpoint/2010/main" val="277525652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itle Placeholder 1"/>
          <p:cNvSpPr>
            <a:spLocks noGrp="1"/>
          </p:cNvSpPr>
          <p:nvPr>
            <p:ph type="title"/>
          </p:nvPr>
        </p:nvSpPr>
        <p:spPr bwMode="auto">
          <a:xfrm>
            <a:off x="0" y="152400"/>
            <a:ext cx="9144000" cy="914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dirty="0"/>
              <a:t>CLICK TO EDIT MASTER TITLE STYLE</a:t>
            </a:r>
          </a:p>
        </p:txBody>
      </p:sp>
      <p:sp>
        <p:nvSpPr>
          <p:cNvPr id="6" name="Slide Number Placeholder 1"/>
          <p:cNvSpPr>
            <a:spLocks noGrp="1"/>
          </p:cNvSpPr>
          <p:nvPr>
            <p:ph type="sldNum" sz="quarter" idx="4"/>
          </p:nvPr>
        </p:nvSpPr>
        <p:spPr>
          <a:xfrm>
            <a:off x="3505200" y="6356350"/>
            <a:ext cx="2133600" cy="365125"/>
          </a:xfrm>
          <a:prstGeom prst="rect">
            <a:avLst/>
          </a:prstGeom>
        </p:spPr>
        <p:txBody>
          <a:bodyPr vert="horz" lIns="91440" tIns="45720" rIns="91440" bIns="45720" rtlCol="0" anchor="ctr"/>
          <a:lstStyle>
            <a:lvl1pPr algn="ctr">
              <a:defRPr sz="1100">
                <a:solidFill>
                  <a:srgbClr val="949C9D"/>
                </a:solidFill>
              </a:defRPr>
            </a:lvl1pPr>
          </a:lstStyle>
          <a:p>
            <a:fld id="{7209025A-EA80-164B-A95B-D8212A632042}" type="slidenum">
              <a:rPr lang="en-US" smtClean="0"/>
              <a:pPr/>
              <a:t>‹#›</a:t>
            </a:fld>
            <a:endParaRPr lang="en-US" dirty="0"/>
          </a:p>
        </p:txBody>
      </p:sp>
    </p:spTree>
    <p:extLst>
      <p:ext uri="{BB962C8B-B14F-4D97-AF65-F5344CB8AC3E}">
        <p14:creationId xmlns:p14="http://schemas.microsoft.com/office/powerpoint/2010/main" val="255151931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p>
            <a:endParaRPr lang="en-US"/>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6553200" y="6356350"/>
            <a:ext cx="2133600" cy="365125"/>
          </a:xfrm>
          <a:prstGeom prst="rect">
            <a:avLst/>
          </a:prstGeom>
        </p:spPr>
        <p:txBody>
          <a:bodyPr/>
          <a:lstStyle/>
          <a:p>
            <a:fld id="{3BD15190-32A8-493E-82FC-4656A88DBF15}" type="slidenum">
              <a:rPr lang="en-US" smtClean="0"/>
              <a:t>‹#›</a:t>
            </a:fld>
            <a:endParaRPr lang="en-US"/>
          </a:p>
        </p:txBody>
      </p:sp>
    </p:spTree>
    <p:extLst>
      <p:ext uri="{BB962C8B-B14F-4D97-AF65-F5344CB8AC3E}">
        <p14:creationId xmlns:p14="http://schemas.microsoft.com/office/powerpoint/2010/main" val="25492061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800" y="1505670"/>
            <a:ext cx="7772400" cy="1524000"/>
          </a:xfrm>
          <a:prstGeom prst="rect">
            <a:avLst/>
          </a:prstGeom>
        </p:spPr>
        <p:txBody>
          <a:bodyPr lIns="0" tIns="0" rIns="0" bIns="0" anchor="b"/>
          <a:lstStyle>
            <a:lvl1pPr algn="ctr">
              <a:lnSpc>
                <a:spcPct val="80000"/>
              </a:lnSpc>
              <a:defRPr sz="5500" b="1" i="0" spc="-150">
                <a:solidFill>
                  <a:srgbClr val="00506F"/>
                </a:solidFill>
                <a:latin typeface="Tw Cen MT"/>
                <a:cs typeface="Tw Cen MT"/>
              </a:defRPr>
            </a:lvl1pPr>
          </a:lstStyle>
          <a:p>
            <a:r>
              <a:rPr lang="en-US" dirty="0"/>
              <a:t>SUBTITLE SLIDE</a:t>
            </a:r>
          </a:p>
        </p:txBody>
      </p:sp>
      <p:sp>
        <p:nvSpPr>
          <p:cNvPr id="3" name="Subtitle 2"/>
          <p:cNvSpPr>
            <a:spLocks noGrp="1"/>
          </p:cNvSpPr>
          <p:nvPr>
            <p:ph type="subTitle" idx="1"/>
          </p:nvPr>
        </p:nvSpPr>
        <p:spPr>
          <a:xfrm>
            <a:off x="1371600" y="3228338"/>
            <a:ext cx="6400800" cy="1546860"/>
          </a:xfrm>
          <a:prstGeom prst="rect">
            <a:avLst/>
          </a:prstGeom>
        </p:spPr>
        <p:txBody>
          <a:bodyPr lIns="0" tIns="0" rIns="0" bIns="0">
            <a:normAutofit/>
          </a:bodyPr>
          <a:lstStyle>
            <a:lvl1pPr marL="0" indent="0" algn="ctr">
              <a:lnSpc>
                <a:spcPct val="80000"/>
              </a:lnSpc>
              <a:spcBef>
                <a:spcPts val="0"/>
              </a:spcBef>
              <a:spcAft>
                <a:spcPts val="0"/>
              </a:spcAft>
              <a:buNone/>
              <a:defRPr sz="2100" b="0" i="0">
                <a:solidFill>
                  <a:srgbClr val="949C9D"/>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7" name="Slide Number Placeholder 8"/>
          <p:cNvSpPr>
            <a:spLocks noGrp="1"/>
          </p:cNvSpPr>
          <p:nvPr>
            <p:ph type="sldNum" sz="quarter" idx="4"/>
          </p:nvPr>
        </p:nvSpPr>
        <p:spPr>
          <a:xfrm>
            <a:off x="3546442" y="6371822"/>
            <a:ext cx="2133600" cy="365125"/>
          </a:xfrm>
          <a:prstGeom prst="rect">
            <a:avLst/>
          </a:prstGeom>
        </p:spPr>
        <p:txBody>
          <a:bodyPr vert="horz" lIns="91440" tIns="45720" rIns="91440" bIns="45720" rtlCol="0" anchor="t" anchorCtr="0"/>
          <a:lstStyle>
            <a:lvl1pPr algn="ctr">
              <a:defRPr sz="1200">
                <a:solidFill>
                  <a:srgbClr val="1F497D"/>
                </a:solidFill>
              </a:defRPr>
            </a:lvl1pPr>
          </a:lstStyle>
          <a:p>
            <a:fld id="{DE814A3B-586F-6741-A578-6A3C03C31D10}" type="slidenum">
              <a:rPr lang="en-US" smtClean="0"/>
              <a:pPr/>
              <a:t>‹#›</a:t>
            </a:fld>
            <a:endParaRPr lang="en-US" dirty="0"/>
          </a:p>
        </p:txBody>
      </p:sp>
    </p:spTree>
    <p:extLst>
      <p:ext uri="{BB962C8B-B14F-4D97-AF65-F5344CB8AC3E}">
        <p14:creationId xmlns:p14="http://schemas.microsoft.com/office/powerpoint/2010/main" val="126978775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lide_Blu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5"/>
          <p:cNvSpPr>
            <a:spLocks noGrp="1"/>
          </p:cNvSpPr>
          <p:nvPr>
            <p:ph type="title" hasCustomPrompt="1"/>
          </p:nvPr>
        </p:nvSpPr>
        <p:spPr>
          <a:xfrm>
            <a:off x="726622" y="1606104"/>
            <a:ext cx="7886700" cy="1325563"/>
          </a:xfrm>
          <a:effectLst/>
        </p:spPr>
        <p:txBody>
          <a:bodyPr>
            <a:normAutofit/>
          </a:bodyPr>
          <a:lstStyle>
            <a:lvl1pPr algn="ctr">
              <a:defRPr sz="3300" b="1">
                <a:effectLst>
                  <a:outerShdw blurRad="38100" dist="38100" dir="2700000" algn="tl">
                    <a:srgbClr val="000000">
                      <a:alpha val="43137"/>
                    </a:srgbClr>
                  </a:outerShdw>
                </a:effectLst>
              </a:defRPr>
            </a:lvl1pPr>
          </a:lstStyle>
          <a:p>
            <a:r>
              <a:rPr lang="en-US"/>
              <a:t>Click to edit Master </a:t>
            </a:r>
            <a:br>
              <a:rPr lang="en-US"/>
            </a:br>
            <a:r>
              <a:rPr lang="en-US"/>
              <a:t>title style</a:t>
            </a:r>
          </a:p>
        </p:txBody>
      </p:sp>
      <p:sp>
        <p:nvSpPr>
          <p:cNvPr id="8" name="Text Placeholder 7"/>
          <p:cNvSpPr>
            <a:spLocks noGrp="1"/>
          </p:cNvSpPr>
          <p:nvPr>
            <p:ph type="body" sz="quarter" idx="10"/>
          </p:nvPr>
        </p:nvSpPr>
        <p:spPr>
          <a:xfrm>
            <a:off x="726623" y="3055938"/>
            <a:ext cx="7886700" cy="590550"/>
          </a:xfrm>
        </p:spPr>
        <p:txBody>
          <a:bodyPr>
            <a:normAutofit/>
          </a:bodyPr>
          <a:lstStyle>
            <a:lvl1pPr marL="0" indent="0" algn="ctr">
              <a:buNone/>
              <a:defRPr sz="1800">
                <a:effectLst>
                  <a:outerShdw blurRad="38100" dist="38100" dir="2700000" algn="tl">
                    <a:srgbClr val="000000">
                      <a:alpha val="43137"/>
                    </a:srgbClr>
                  </a:outerShdw>
                </a:effectLst>
                <a:latin typeface="+mn-lt"/>
                <a:ea typeface="dearJoe II" charset="0"/>
                <a:cs typeface="dearJoe II"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9" name="Date Placeholder 8"/>
          <p:cNvSpPr>
            <a:spLocks noGrp="1"/>
          </p:cNvSpPr>
          <p:nvPr>
            <p:ph type="dt" sz="half" idx="11"/>
          </p:nvPr>
        </p:nvSpPr>
        <p:spPr>
          <a:xfrm>
            <a:off x="82241" y="6412113"/>
            <a:ext cx="4222131" cy="365125"/>
          </a:xfrm>
        </p:spPr>
        <p:txBody>
          <a:bodyPr/>
          <a:lstStyle>
            <a:lvl1pPr>
              <a:defRPr>
                <a:solidFill>
                  <a:schemeClr val="bg1"/>
                </a:solidFill>
              </a:defRPr>
            </a:lvl1pPr>
          </a:lstStyle>
          <a:p>
            <a:endParaRPr lang="en-US"/>
          </a:p>
        </p:txBody>
      </p:sp>
      <p:sp>
        <p:nvSpPr>
          <p:cNvPr id="5" name="Rectangle 3">
            <a:extLst>
              <a:ext uri="{FF2B5EF4-FFF2-40B4-BE49-F238E27FC236}">
                <a16:creationId xmlns:a16="http://schemas.microsoft.com/office/drawing/2014/main" id="{B6B0E9DA-331E-1846-85E2-F70B47679E32}"/>
              </a:ext>
            </a:extLst>
          </p:cNvPr>
          <p:cNvSpPr/>
          <p:nvPr userDrawn="1"/>
        </p:nvSpPr>
        <p:spPr>
          <a:xfrm>
            <a:off x="7744924" y="5916709"/>
            <a:ext cx="1235022" cy="860529"/>
          </a:xfrm>
          <a:custGeom>
            <a:avLst/>
            <a:gdLst>
              <a:gd name="connsiteX0" fmla="*/ 0 w 1646696"/>
              <a:gd name="connsiteY0" fmla="*/ 0 h 860529"/>
              <a:gd name="connsiteX1" fmla="*/ 1646696 w 1646696"/>
              <a:gd name="connsiteY1" fmla="*/ 0 h 860529"/>
              <a:gd name="connsiteX2" fmla="*/ 1646696 w 1646696"/>
              <a:gd name="connsiteY2" fmla="*/ 860529 h 860529"/>
              <a:gd name="connsiteX3" fmla="*/ 0 w 1646696"/>
              <a:gd name="connsiteY3" fmla="*/ 860529 h 860529"/>
              <a:gd name="connsiteX4" fmla="*/ 0 w 1646696"/>
              <a:gd name="connsiteY4" fmla="*/ 0 h 860529"/>
              <a:gd name="connsiteX0" fmla="*/ 75304 w 1646696"/>
              <a:gd name="connsiteY0" fmla="*/ 64545 h 860529"/>
              <a:gd name="connsiteX1" fmla="*/ 1646696 w 1646696"/>
              <a:gd name="connsiteY1" fmla="*/ 0 h 860529"/>
              <a:gd name="connsiteX2" fmla="*/ 1646696 w 1646696"/>
              <a:gd name="connsiteY2" fmla="*/ 860529 h 860529"/>
              <a:gd name="connsiteX3" fmla="*/ 0 w 1646696"/>
              <a:gd name="connsiteY3" fmla="*/ 860529 h 860529"/>
              <a:gd name="connsiteX4" fmla="*/ 75304 w 1646696"/>
              <a:gd name="connsiteY4" fmla="*/ 64545 h 860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6696" h="860529">
                <a:moveTo>
                  <a:pt x="75304" y="64545"/>
                </a:moveTo>
                <a:lnTo>
                  <a:pt x="1646696" y="0"/>
                </a:lnTo>
                <a:lnTo>
                  <a:pt x="1646696" y="860529"/>
                </a:lnTo>
                <a:lnTo>
                  <a:pt x="0" y="860529"/>
                </a:lnTo>
                <a:lnTo>
                  <a:pt x="75304" y="64545"/>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1" name="Picture 10">
            <a:extLst>
              <a:ext uri="{FF2B5EF4-FFF2-40B4-BE49-F238E27FC236}">
                <a16:creationId xmlns:a16="http://schemas.microsoft.com/office/drawing/2014/main" id="{BE66E384-B2A7-7747-B951-51F229450C1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8214919" y="6050229"/>
            <a:ext cx="733425" cy="616186"/>
          </a:xfrm>
          <a:prstGeom prst="rect">
            <a:avLst/>
          </a:prstGeom>
        </p:spPr>
      </p:pic>
    </p:spTree>
    <p:extLst>
      <p:ext uri="{BB962C8B-B14F-4D97-AF65-F5344CB8AC3E}">
        <p14:creationId xmlns:p14="http://schemas.microsoft.com/office/powerpoint/2010/main" val="36528912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Divider_Blue">
    <p:bg>
      <p:bgPr>
        <a:gradFill>
          <a:gsLst>
            <a:gs pos="3000">
              <a:schemeClr val="accent3"/>
            </a:gs>
            <a:gs pos="97000">
              <a:srgbClr val="0D346A"/>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28650" y="2617679"/>
            <a:ext cx="7886700" cy="1325563"/>
          </a:xfrm>
        </p:spPr>
        <p:txBody>
          <a:bodyPr/>
          <a:lstStyle>
            <a:lvl1pPr algn="ctr">
              <a:defRPr/>
            </a:lvl1pPr>
          </a:lstStyle>
          <a:p>
            <a:r>
              <a:rPr lang="en-US"/>
              <a:t>Click to edit Master title style</a:t>
            </a:r>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A7983BD-A4FB-9C4A-97EF-CF98798D6C46}" type="slidenum">
              <a:rPr lang="en-US" smtClean="0"/>
              <a:t>‹#›</a:t>
            </a:fld>
            <a:endParaRPr lang="en-US"/>
          </a:p>
        </p:txBody>
      </p:sp>
    </p:spTree>
    <p:extLst>
      <p:ext uri="{BB962C8B-B14F-4D97-AF65-F5344CB8AC3E}">
        <p14:creationId xmlns:p14="http://schemas.microsoft.com/office/powerpoint/2010/main" val="147000093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_Title and Content_White">
    <p:bg>
      <p:bgRef idx="1001">
        <a:schemeClr val="bg1"/>
      </p:bgRef>
    </p:bg>
    <p:spTree>
      <p:nvGrpSpPr>
        <p:cNvPr id="1" name=""/>
        <p:cNvGrpSpPr/>
        <p:nvPr/>
      </p:nvGrpSpPr>
      <p:grpSpPr>
        <a:xfrm>
          <a:off x="0" y="0"/>
          <a:ext cx="0" cy="0"/>
          <a:chOff x="0" y="0"/>
          <a:chExt cx="0" cy="0"/>
        </a:xfrm>
      </p:grpSpPr>
      <p:sp>
        <p:nvSpPr>
          <p:cNvPr id="9" name="Rectangle 7"/>
          <p:cNvSpPr/>
          <p:nvPr userDrawn="1"/>
        </p:nvSpPr>
        <p:spPr>
          <a:xfrm>
            <a:off x="-376" y="6664859"/>
            <a:ext cx="9149253" cy="202194"/>
          </a:xfrm>
          <a:custGeom>
            <a:avLst/>
            <a:gdLst>
              <a:gd name="connsiteX0" fmla="*/ 0 w 9139818"/>
              <a:gd name="connsiteY0" fmla="*/ 0 h 145657"/>
              <a:gd name="connsiteX1" fmla="*/ 9139818 w 9139818"/>
              <a:gd name="connsiteY1" fmla="*/ 0 h 145657"/>
              <a:gd name="connsiteX2" fmla="*/ 9139818 w 9139818"/>
              <a:gd name="connsiteY2" fmla="*/ 145657 h 145657"/>
              <a:gd name="connsiteX3" fmla="*/ 0 w 9139818"/>
              <a:gd name="connsiteY3" fmla="*/ 145657 h 145657"/>
              <a:gd name="connsiteX4" fmla="*/ 0 w 9139818"/>
              <a:gd name="connsiteY4" fmla="*/ 0 h 145657"/>
              <a:gd name="connsiteX0" fmla="*/ 0 w 9147910"/>
              <a:gd name="connsiteY0" fmla="*/ 267037 h 412694"/>
              <a:gd name="connsiteX1" fmla="*/ 9147910 w 9147910"/>
              <a:gd name="connsiteY1" fmla="*/ 0 h 412694"/>
              <a:gd name="connsiteX2" fmla="*/ 9139818 w 9147910"/>
              <a:gd name="connsiteY2" fmla="*/ 412694 h 412694"/>
              <a:gd name="connsiteX3" fmla="*/ 0 w 9147910"/>
              <a:gd name="connsiteY3" fmla="*/ 412694 h 412694"/>
              <a:gd name="connsiteX4" fmla="*/ 0 w 9147910"/>
              <a:gd name="connsiteY4" fmla="*/ 267037 h 412694"/>
              <a:gd name="connsiteX0" fmla="*/ 0 w 9147910"/>
              <a:gd name="connsiteY0" fmla="*/ 267037 h 412694"/>
              <a:gd name="connsiteX1" fmla="*/ 9147910 w 9147910"/>
              <a:gd name="connsiteY1" fmla="*/ 0 h 412694"/>
              <a:gd name="connsiteX2" fmla="*/ 9139818 w 9147910"/>
              <a:gd name="connsiteY2" fmla="*/ 412694 h 412694"/>
              <a:gd name="connsiteX3" fmla="*/ 0 w 9147910"/>
              <a:gd name="connsiteY3" fmla="*/ 412694 h 412694"/>
              <a:gd name="connsiteX4" fmla="*/ 0 w 9147910"/>
              <a:gd name="connsiteY4" fmla="*/ 267037 h 412694"/>
              <a:gd name="connsiteX0" fmla="*/ 0 w 9147910"/>
              <a:gd name="connsiteY0" fmla="*/ 267037 h 412694"/>
              <a:gd name="connsiteX1" fmla="*/ 9147910 w 9147910"/>
              <a:gd name="connsiteY1" fmla="*/ 0 h 412694"/>
              <a:gd name="connsiteX2" fmla="*/ 9139818 w 9147910"/>
              <a:gd name="connsiteY2" fmla="*/ 412694 h 412694"/>
              <a:gd name="connsiteX3" fmla="*/ 0 w 9147910"/>
              <a:gd name="connsiteY3" fmla="*/ 412694 h 412694"/>
              <a:gd name="connsiteX4" fmla="*/ 0 w 9147910"/>
              <a:gd name="connsiteY4" fmla="*/ 267037 h 412694"/>
              <a:gd name="connsiteX0" fmla="*/ 0 w 9147910"/>
              <a:gd name="connsiteY0" fmla="*/ 267037 h 412694"/>
              <a:gd name="connsiteX1" fmla="*/ 9147910 w 9147910"/>
              <a:gd name="connsiteY1" fmla="*/ 0 h 412694"/>
              <a:gd name="connsiteX2" fmla="*/ 9139818 w 9147910"/>
              <a:gd name="connsiteY2" fmla="*/ 412694 h 412694"/>
              <a:gd name="connsiteX3" fmla="*/ 0 w 9147910"/>
              <a:gd name="connsiteY3" fmla="*/ 412694 h 412694"/>
              <a:gd name="connsiteX4" fmla="*/ 0 w 9147910"/>
              <a:gd name="connsiteY4" fmla="*/ 267037 h 412694"/>
              <a:gd name="connsiteX0" fmla="*/ 0 w 9147910"/>
              <a:gd name="connsiteY0" fmla="*/ 267037 h 412694"/>
              <a:gd name="connsiteX1" fmla="*/ 9147910 w 9147910"/>
              <a:gd name="connsiteY1" fmla="*/ 0 h 412694"/>
              <a:gd name="connsiteX2" fmla="*/ 9139818 w 9147910"/>
              <a:gd name="connsiteY2" fmla="*/ 412694 h 412694"/>
              <a:gd name="connsiteX3" fmla="*/ 0 w 9147910"/>
              <a:gd name="connsiteY3" fmla="*/ 412694 h 412694"/>
              <a:gd name="connsiteX4" fmla="*/ 0 w 9147910"/>
              <a:gd name="connsiteY4" fmla="*/ 267037 h 412694"/>
              <a:gd name="connsiteX0" fmla="*/ 0 w 9155767"/>
              <a:gd name="connsiteY0" fmla="*/ 267037 h 412694"/>
              <a:gd name="connsiteX1" fmla="*/ 9147910 w 9155767"/>
              <a:gd name="connsiteY1" fmla="*/ 0 h 412694"/>
              <a:gd name="connsiteX2" fmla="*/ 9155767 w 9155767"/>
              <a:gd name="connsiteY2" fmla="*/ 412694 h 412694"/>
              <a:gd name="connsiteX3" fmla="*/ 0 w 9155767"/>
              <a:gd name="connsiteY3" fmla="*/ 412694 h 412694"/>
              <a:gd name="connsiteX4" fmla="*/ 0 w 9155767"/>
              <a:gd name="connsiteY4" fmla="*/ 267037 h 412694"/>
              <a:gd name="connsiteX0" fmla="*/ 0 w 9155767"/>
              <a:gd name="connsiteY0" fmla="*/ 247671 h 393328"/>
              <a:gd name="connsiteX1" fmla="*/ 9131961 w 9155767"/>
              <a:gd name="connsiteY1" fmla="*/ 0 h 393328"/>
              <a:gd name="connsiteX2" fmla="*/ 9155767 w 9155767"/>
              <a:gd name="connsiteY2" fmla="*/ 393328 h 393328"/>
              <a:gd name="connsiteX3" fmla="*/ 0 w 9155767"/>
              <a:gd name="connsiteY3" fmla="*/ 393328 h 393328"/>
              <a:gd name="connsiteX4" fmla="*/ 0 w 9155767"/>
              <a:gd name="connsiteY4" fmla="*/ 247671 h 393328"/>
              <a:gd name="connsiteX0" fmla="*/ 0 w 9139818"/>
              <a:gd name="connsiteY0" fmla="*/ 247671 h 393328"/>
              <a:gd name="connsiteX1" fmla="*/ 9131961 w 9139818"/>
              <a:gd name="connsiteY1" fmla="*/ 0 h 393328"/>
              <a:gd name="connsiteX2" fmla="*/ 9139818 w 9139818"/>
              <a:gd name="connsiteY2" fmla="*/ 393328 h 393328"/>
              <a:gd name="connsiteX3" fmla="*/ 0 w 9139818"/>
              <a:gd name="connsiteY3" fmla="*/ 393328 h 393328"/>
              <a:gd name="connsiteX4" fmla="*/ 0 w 9139818"/>
              <a:gd name="connsiteY4" fmla="*/ 247671 h 393328"/>
              <a:gd name="connsiteX0" fmla="*/ 0 w 9145071"/>
              <a:gd name="connsiteY0" fmla="*/ 259609 h 405266"/>
              <a:gd name="connsiteX1" fmla="*/ 9145071 w 9145071"/>
              <a:gd name="connsiteY1" fmla="*/ 0 h 405266"/>
              <a:gd name="connsiteX2" fmla="*/ 9139818 w 9145071"/>
              <a:gd name="connsiteY2" fmla="*/ 405266 h 405266"/>
              <a:gd name="connsiteX3" fmla="*/ 0 w 9145071"/>
              <a:gd name="connsiteY3" fmla="*/ 405266 h 405266"/>
              <a:gd name="connsiteX4" fmla="*/ 0 w 9145071"/>
              <a:gd name="connsiteY4" fmla="*/ 259609 h 4052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5071" h="405266">
                <a:moveTo>
                  <a:pt x="0" y="259609"/>
                </a:moveTo>
                <a:cubicBezTo>
                  <a:pt x="2992659" y="275794"/>
                  <a:pt x="6111952" y="315588"/>
                  <a:pt x="9145071" y="0"/>
                </a:cubicBezTo>
                <a:lnTo>
                  <a:pt x="9139818" y="405266"/>
                </a:lnTo>
                <a:lnTo>
                  <a:pt x="0" y="405266"/>
                </a:lnTo>
                <a:lnTo>
                  <a:pt x="0" y="259609"/>
                </a:lnTo>
                <a:close/>
              </a:path>
            </a:pathLst>
          </a:custGeom>
          <a:solidFill>
            <a:srgbClr val="16649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A7983BD-A4FB-9C4A-97EF-CF98798D6C46}" type="slidenum">
              <a:rPr lang="en-US" smtClean="0"/>
              <a:t>‹#›</a:t>
            </a:fld>
            <a:endParaRPr lang="en-US"/>
          </a:p>
        </p:txBody>
      </p:sp>
      <p:sp>
        <p:nvSpPr>
          <p:cNvPr id="6" name="Title 1"/>
          <p:cNvSpPr>
            <a:spLocks noGrp="1"/>
          </p:cNvSpPr>
          <p:nvPr>
            <p:ph type="title"/>
          </p:nvPr>
        </p:nvSpPr>
        <p:spPr>
          <a:xfrm>
            <a:off x="628650" y="556131"/>
            <a:ext cx="7886700" cy="738845"/>
          </a:xfrm>
        </p:spPr>
        <p:txBody>
          <a:bodyPr>
            <a:normAutofit/>
          </a:bodyPr>
          <a:lstStyle>
            <a:lvl1pPr marL="0" algn="l" defTabSz="685800" rtl="0" eaLnBrk="1" latinLnBrk="0" hangingPunct="1">
              <a:lnSpc>
                <a:spcPct val="90000"/>
              </a:lnSpc>
              <a:spcBef>
                <a:spcPct val="0"/>
              </a:spcBef>
              <a:buNone/>
              <a:defRPr lang="en-US" sz="2400" kern="1200" dirty="0">
                <a:solidFill>
                  <a:schemeClr val="accent3"/>
                </a:solidFill>
                <a:latin typeface="+mj-lt"/>
                <a:ea typeface="+mj-ea"/>
                <a:cs typeface="+mj-cs"/>
              </a:defRPr>
            </a:lvl1pPr>
          </a:lstStyle>
          <a:p>
            <a:r>
              <a:rPr lang="en-US"/>
              <a:t>Click to edit Master title style</a:t>
            </a:r>
          </a:p>
        </p:txBody>
      </p:sp>
      <p:sp>
        <p:nvSpPr>
          <p:cNvPr id="8" name="Rectangle 7"/>
          <p:cNvSpPr/>
          <p:nvPr userDrawn="1"/>
        </p:nvSpPr>
        <p:spPr>
          <a:xfrm>
            <a:off x="2" y="6746757"/>
            <a:ext cx="9149253" cy="111249"/>
          </a:xfrm>
          <a:custGeom>
            <a:avLst/>
            <a:gdLst>
              <a:gd name="connsiteX0" fmla="*/ 0 w 9139818"/>
              <a:gd name="connsiteY0" fmla="*/ 0 h 145657"/>
              <a:gd name="connsiteX1" fmla="*/ 9139818 w 9139818"/>
              <a:gd name="connsiteY1" fmla="*/ 0 h 145657"/>
              <a:gd name="connsiteX2" fmla="*/ 9139818 w 9139818"/>
              <a:gd name="connsiteY2" fmla="*/ 145657 h 145657"/>
              <a:gd name="connsiteX3" fmla="*/ 0 w 9139818"/>
              <a:gd name="connsiteY3" fmla="*/ 145657 h 145657"/>
              <a:gd name="connsiteX4" fmla="*/ 0 w 9139818"/>
              <a:gd name="connsiteY4" fmla="*/ 0 h 145657"/>
              <a:gd name="connsiteX0" fmla="*/ 0 w 9147910"/>
              <a:gd name="connsiteY0" fmla="*/ 267037 h 412694"/>
              <a:gd name="connsiteX1" fmla="*/ 9147910 w 9147910"/>
              <a:gd name="connsiteY1" fmla="*/ 0 h 412694"/>
              <a:gd name="connsiteX2" fmla="*/ 9139818 w 9147910"/>
              <a:gd name="connsiteY2" fmla="*/ 412694 h 412694"/>
              <a:gd name="connsiteX3" fmla="*/ 0 w 9147910"/>
              <a:gd name="connsiteY3" fmla="*/ 412694 h 412694"/>
              <a:gd name="connsiteX4" fmla="*/ 0 w 9147910"/>
              <a:gd name="connsiteY4" fmla="*/ 267037 h 412694"/>
              <a:gd name="connsiteX0" fmla="*/ 0 w 9147910"/>
              <a:gd name="connsiteY0" fmla="*/ 267037 h 412694"/>
              <a:gd name="connsiteX1" fmla="*/ 9147910 w 9147910"/>
              <a:gd name="connsiteY1" fmla="*/ 0 h 412694"/>
              <a:gd name="connsiteX2" fmla="*/ 9139818 w 9147910"/>
              <a:gd name="connsiteY2" fmla="*/ 412694 h 412694"/>
              <a:gd name="connsiteX3" fmla="*/ 0 w 9147910"/>
              <a:gd name="connsiteY3" fmla="*/ 412694 h 412694"/>
              <a:gd name="connsiteX4" fmla="*/ 0 w 9147910"/>
              <a:gd name="connsiteY4" fmla="*/ 267037 h 412694"/>
              <a:gd name="connsiteX0" fmla="*/ 0 w 9147910"/>
              <a:gd name="connsiteY0" fmla="*/ 267037 h 412694"/>
              <a:gd name="connsiteX1" fmla="*/ 9147910 w 9147910"/>
              <a:gd name="connsiteY1" fmla="*/ 0 h 412694"/>
              <a:gd name="connsiteX2" fmla="*/ 9139818 w 9147910"/>
              <a:gd name="connsiteY2" fmla="*/ 412694 h 412694"/>
              <a:gd name="connsiteX3" fmla="*/ 0 w 9147910"/>
              <a:gd name="connsiteY3" fmla="*/ 412694 h 412694"/>
              <a:gd name="connsiteX4" fmla="*/ 0 w 9147910"/>
              <a:gd name="connsiteY4" fmla="*/ 267037 h 412694"/>
              <a:gd name="connsiteX0" fmla="*/ 0 w 9147910"/>
              <a:gd name="connsiteY0" fmla="*/ 267037 h 412694"/>
              <a:gd name="connsiteX1" fmla="*/ 9147910 w 9147910"/>
              <a:gd name="connsiteY1" fmla="*/ 0 h 412694"/>
              <a:gd name="connsiteX2" fmla="*/ 9139818 w 9147910"/>
              <a:gd name="connsiteY2" fmla="*/ 412694 h 412694"/>
              <a:gd name="connsiteX3" fmla="*/ 0 w 9147910"/>
              <a:gd name="connsiteY3" fmla="*/ 412694 h 412694"/>
              <a:gd name="connsiteX4" fmla="*/ 0 w 9147910"/>
              <a:gd name="connsiteY4" fmla="*/ 267037 h 412694"/>
              <a:gd name="connsiteX0" fmla="*/ 0 w 9147910"/>
              <a:gd name="connsiteY0" fmla="*/ 267037 h 412694"/>
              <a:gd name="connsiteX1" fmla="*/ 9147910 w 9147910"/>
              <a:gd name="connsiteY1" fmla="*/ 0 h 412694"/>
              <a:gd name="connsiteX2" fmla="*/ 9139818 w 9147910"/>
              <a:gd name="connsiteY2" fmla="*/ 412694 h 412694"/>
              <a:gd name="connsiteX3" fmla="*/ 0 w 9147910"/>
              <a:gd name="connsiteY3" fmla="*/ 412694 h 412694"/>
              <a:gd name="connsiteX4" fmla="*/ 0 w 9147910"/>
              <a:gd name="connsiteY4" fmla="*/ 267037 h 412694"/>
              <a:gd name="connsiteX0" fmla="*/ 0 w 9155767"/>
              <a:gd name="connsiteY0" fmla="*/ 267037 h 412694"/>
              <a:gd name="connsiteX1" fmla="*/ 9147910 w 9155767"/>
              <a:gd name="connsiteY1" fmla="*/ 0 h 412694"/>
              <a:gd name="connsiteX2" fmla="*/ 9155767 w 9155767"/>
              <a:gd name="connsiteY2" fmla="*/ 412694 h 412694"/>
              <a:gd name="connsiteX3" fmla="*/ 0 w 9155767"/>
              <a:gd name="connsiteY3" fmla="*/ 412694 h 412694"/>
              <a:gd name="connsiteX4" fmla="*/ 0 w 9155767"/>
              <a:gd name="connsiteY4" fmla="*/ 267037 h 412694"/>
              <a:gd name="connsiteX0" fmla="*/ 0 w 9155767"/>
              <a:gd name="connsiteY0" fmla="*/ 247671 h 393328"/>
              <a:gd name="connsiteX1" fmla="*/ 9131961 w 9155767"/>
              <a:gd name="connsiteY1" fmla="*/ 0 h 393328"/>
              <a:gd name="connsiteX2" fmla="*/ 9155767 w 9155767"/>
              <a:gd name="connsiteY2" fmla="*/ 393328 h 393328"/>
              <a:gd name="connsiteX3" fmla="*/ 0 w 9155767"/>
              <a:gd name="connsiteY3" fmla="*/ 393328 h 393328"/>
              <a:gd name="connsiteX4" fmla="*/ 0 w 9155767"/>
              <a:gd name="connsiteY4" fmla="*/ 247671 h 393328"/>
              <a:gd name="connsiteX0" fmla="*/ 0 w 9139818"/>
              <a:gd name="connsiteY0" fmla="*/ 247671 h 393328"/>
              <a:gd name="connsiteX1" fmla="*/ 9131961 w 9139818"/>
              <a:gd name="connsiteY1" fmla="*/ 0 h 393328"/>
              <a:gd name="connsiteX2" fmla="*/ 9139818 w 9139818"/>
              <a:gd name="connsiteY2" fmla="*/ 393328 h 393328"/>
              <a:gd name="connsiteX3" fmla="*/ 0 w 9139818"/>
              <a:gd name="connsiteY3" fmla="*/ 393328 h 393328"/>
              <a:gd name="connsiteX4" fmla="*/ 0 w 9139818"/>
              <a:gd name="connsiteY4" fmla="*/ 247671 h 393328"/>
              <a:gd name="connsiteX0" fmla="*/ 0 w 9145071"/>
              <a:gd name="connsiteY0" fmla="*/ 259609 h 405266"/>
              <a:gd name="connsiteX1" fmla="*/ 9145071 w 9145071"/>
              <a:gd name="connsiteY1" fmla="*/ 0 h 405266"/>
              <a:gd name="connsiteX2" fmla="*/ 9139818 w 9145071"/>
              <a:gd name="connsiteY2" fmla="*/ 405266 h 405266"/>
              <a:gd name="connsiteX3" fmla="*/ 0 w 9145071"/>
              <a:gd name="connsiteY3" fmla="*/ 405266 h 405266"/>
              <a:gd name="connsiteX4" fmla="*/ 0 w 9145071"/>
              <a:gd name="connsiteY4" fmla="*/ 259609 h 4052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5071" h="405266">
                <a:moveTo>
                  <a:pt x="0" y="259609"/>
                </a:moveTo>
                <a:cubicBezTo>
                  <a:pt x="2992659" y="275794"/>
                  <a:pt x="6111952" y="315588"/>
                  <a:pt x="9145071" y="0"/>
                </a:cubicBezTo>
                <a:lnTo>
                  <a:pt x="9139818" y="405266"/>
                </a:lnTo>
                <a:lnTo>
                  <a:pt x="0" y="405266"/>
                </a:lnTo>
                <a:lnTo>
                  <a:pt x="0" y="259609"/>
                </a:lnTo>
                <a:close/>
              </a:path>
            </a:pathLst>
          </a:custGeom>
          <a:solidFill>
            <a:srgbClr val="0D32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 name="Content Placeholder 2"/>
          <p:cNvSpPr>
            <a:spLocks noGrp="1"/>
          </p:cNvSpPr>
          <p:nvPr>
            <p:ph idx="1"/>
          </p:nvPr>
        </p:nvSpPr>
        <p:spPr>
          <a:xfrm>
            <a:off x="628650" y="1294979"/>
            <a:ext cx="7886700" cy="4881987"/>
          </a:xfrm>
        </p:spPr>
        <p:txBody>
          <a:bodyPr>
            <a:normAutofit/>
          </a:bodyPr>
          <a:lstStyle>
            <a:lvl1pPr marL="0" indent="0">
              <a:buNone/>
              <a:defRPr sz="1500"/>
            </a:lvl1pPr>
            <a:lvl2pPr>
              <a:defRPr sz="1350"/>
            </a:lvl2pPr>
            <a:lvl3pPr marL="857250" indent="-171450">
              <a:buFont typeface="Courier New" panose="02070309020205020404" pitchFamily="49" charset="0"/>
              <a:buChar char="o"/>
              <a:defRPr sz="1200"/>
            </a:lvl3pPr>
            <a:lvl4pPr marL="1200150" indent="-171450">
              <a:buFont typeface="Wingdings" pitchFamily="2" charset="2"/>
              <a:buChar char="§"/>
              <a:defRPr sz="1050"/>
            </a:lvl4pPr>
            <a:lvl5pPr marL="1543050" indent="-171450">
              <a:buFont typeface="Arial" panose="020B0604020202020204" pitchFamily="34" charset="0"/>
              <a:buChar char="•"/>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92750455"/>
      </p:ext>
    </p:extLst>
  </p:cSld>
  <p:clrMapOvr>
    <a:overrideClrMapping bg1="dk1" tx1="lt1" bg2="dk2" tx2="lt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800" y="1505670"/>
            <a:ext cx="7772400" cy="1524000"/>
          </a:xfrm>
          <a:prstGeom prst="rect">
            <a:avLst/>
          </a:prstGeom>
        </p:spPr>
        <p:txBody>
          <a:bodyPr lIns="0" tIns="0" rIns="0" bIns="0" anchor="b"/>
          <a:lstStyle>
            <a:lvl1pPr algn="ctr">
              <a:lnSpc>
                <a:spcPct val="80000"/>
              </a:lnSpc>
              <a:defRPr sz="5500" b="1" i="0" spc="-150">
                <a:solidFill>
                  <a:srgbClr val="00506F"/>
                </a:solidFill>
                <a:latin typeface="Tw Cen MT"/>
                <a:cs typeface="Tw Cen MT"/>
              </a:defRPr>
            </a:lvl1pPr>
          </a:lstStyle>
          <a:p>
            <a:r>
              <a:rPr lang="en-US" dirty="0"/>
              <a:t>SUBTITLE SLIDE</a:t>
            </a:r>
          </a:p>
        </p:txBody>
      </p:sp>
      <p:sp>
        <p:nvSpPr>
          <p:cNvPr id="3" name="Subtitle 2"/>
          <p:cNvSpPr>
            <a:spLocks noGrp="1"/>
          </p:cNvSpPr>
          <p:nvPr>
            <p:ph type="subTitle" idx="1"/>
          </p:nvPr>
        </p:nvSpPr>
        <p:spPr>
          <a:xfrm>
            <a:off x="1371600" y="3228338"/>
            <a:ext cx="6400800" cy="1546860"/>
          </a:xfrm>
          <a:prstGeom prst="rect">
            <a:avLst/>
          </a:prstGeom>
        </p:spPr>
        <p:txBody>
          <a:bodyPr lIns="0" tIns="0" rIns="0" bIns="0">
            <a:normAutofit/>
          </a:bodyPr>
          <a:lstStyle>
            <a:lvl1pPr marL="0" indent="0" algn="ctr">
              <a:lnSpc>
                <a:spcPct val="80000"/>
              </a:lnSpc>
              <a:spcBef>
                <a:spcPts val="0"/>
              </a:spcBef>
              <a:spcAft>
                <a:spcPts val="0"/>
              </a:spcAft>
              <a:buNone/>
              <a:defRPr sz="2100" b="0" i="0">
                <a:solidFill>
                  <a:srgbClr val="949C9D"/>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7" name="Slide Number Placeholder 8"/>
          <p:cNvSpPr>
            <a:spLocks noGrp="1"/>
          </p:cNvSpPr>
          <p:nvPr>
            <p:ph type="sldNum" sz="quarter" idx="4"/>
          </p:nvPr>
        </p:nvSpPr>
        <p:spPr>
          <a:xfrm>
            <a:off x="3546442" y="6371822"/>
            <a:ext cx="2133600" cy="365125"/>
          </a:xfrm>
          <a:prstGeom prst="rect">
            <a:avLst/>
          </a:prstGeom>
        </p:spPr>
        <p:txBody>
          <a:bodyPr vert="horz" lIns="91440" tIns="45720" rIns="91440" bIns="45720" rtlCol="0" anchor="t" anchorCtr="0"/>
          <a:lstStyle>
            <a:lvl1pPr algn="ctr">
              <a:defRPr sz="1200">
                <a:solidFill>
                  <a:srgbClr val="1F497D"/>
                </a:solidFill>
              </a:defRPr>
            </a:lvl1pPr>
          </a:lstStyle>
          <a:p>
            <a:fld id="{DE814A3B-586F-6741-A578-6A3C03C31D10}" type="slidenum">
              <a:rPr lang="en-US" smtClean="0"/>
              <a:pPr/>
              <a:t>‹#›</a:t>
            </a:fld>
            <a:endParaRPr lang="en-US" dirty="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4_Title and Content_White">
    <p:bg>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A7983BD-A4FB-9C4A-97EF-CF98798D6C46}" type="slidenum">
              <a:rPr lang="en-US" smtClean="0"/>
              <a:t>‹#›</a:t>
            </a:fld>
            <a:endParaRPr lang="en-US"/>
          </a:p>
        </p:txBody>
      </p:sp>
      <p:sp>
        <p:nvSpPr>
          <p:cNvPr id="6" name="Title 1"/>
          <p:cNvSpPr>
            <a:spLocks noGrp="1"/>
          </p:cNvSpPr>
          <p:nvPr>
            <p:ph type="title"/>
          </p:nvPr>
        </p:nvSpPr>
        <p:spPr>
          <a:xfrm>
            <a:off x="612322" y="913955"/>
            <a:ext cx="1768082" cy="4511204"/>
          </a:xfrm>
        </p:spPr>
        <p:txBody>
          <a:bodyPr>
            <a:normAutofit/>
          </a:bodyPr>
          <a:lstStyle>
            <a:lvl1pPr marL="0" algn="r" defTabSz="685800" rtl="0" eaLnBrk="1" latinLnBrk="0" hangingPunct="1">
              <a:lnSpc>
                <a:spcPct val="90000"/>
              </a:lnSpc>
              <a:spcBef>
                <a:spcPct val="0"/>
              </a:spcBef>
              <a:buNone/>
              <a:defRPr lang="en-US" sz="2400" kern="1200" dirty="0">
                <a:solidFill>
                  <a:schemeClr val="accent3"/>
                </a:solidFill>
                <a:latin typeface="+mj-lt"/>
                <a:ea typeface="+mj-ea"/>
                <a:cs typeface="+mj-cs"/>
              </a:defRPr>
            </a:lvl1pPr>
          </a:lstStyle>
          <a:p>
            <a:r>
              <a:rPr lang="en-US"/>
              <a:t>Click to edit Master title style</a:t>
            </a:r>
          </a:p>
        </p:txBody>
      </p:sp>
      <p:sp>
        <p:nvSpPr>
          <p:cNvPr id="10" name="Content Placeholder 2"/>
          <p:cNvSpPr>
            <a:spLocks noGrp="1"/>
          </p:cNvSpPr>
          <p:nvPr>
            <p:ph idx="1"/>
          </p:nvPr>
        </p:nvSpPr>
        <p:spPr>
          <a:xfrm>
            <a:off x="2627030" y="913955"/>
            <a:ext cx="5888321" cy="4511204"/>
          </a:xfrm>
        </p:spPr>
        <p:txBody>
          <a:bodyPr anchor="ctr">
            <a:normAutofit/>
          </a:bodyPr>
          <a:lstStyle>
            <a:lvl1pPr marL="0" indent="0">
              <a:buNone/>
              <a:defRPr sz="1500"/>
            </a:lvl1pPr>
            <a:lvl2pPr>
              <a:defRPr sz="1350"/>
            </a:lvl2pPr>
            <a:lvl3pPr marL="857250" indent="-171450">
              <a:buFont typeface="Courier New" panose="02070309020205020404" pitchFamily="49" charset="0"/>
              <a:buChar char="o"/>
              <a:defRPr sz="1200"/>
            </a:lvl3pPr>
            <a:lvl4pPr marL="1200150" indent="-171450">
              <a:buFont typeface="Wingdings" pitchFamily="2" charset="2"/>
              <a:buChar char="§"/>
              <a:defRPr sz="1050"/>
            </a:lvl4pPr>
            <a:lvl5pPr marL="1543050" indent="-171450">
              <a:buFont typeface="Arial" panose="020B0604020202020204" pitchFamily="34" charset="0"/>
              <a:buChar char="•"/>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3" name="Straight Connector 12">
            <a:extLst>
              <a:ext uri="{FF2B5EF4-FFF2-40B4-BE49-F238E27FC236}">
                <a16:creationId xmlns:a16="http://schemas.microsoft.com/office/drawing/2014/main" id="{3696B5CC-6CFD-3F43-96ED-A8B040647959}"/>
              </a:ext>
            </a:extLst>
          </p:cNvPr>
          <p:cNvCxnSpPr>
            <a:cxnSpLocks/>
          </p:cNvCxnSpPr>
          <p:nvPr userDrawn="1"/>
        </p:nvCxnSpPr>
        <p:spPr>
          <a:xfrm>
            <a:off x="2503715" y="913955"/>
            <a:ext cx="0" cy="451120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Rectangle 7">
            <a:extLst>
              <a:ext uri="{FF2B5EF4-FFF2-40B4-BE49-F238E27FC236}">
                <a16:creationId xmlns:a16="http://schemas.microsoft.com/office/drawing/2014/main" id="{8E6609EC-83B8-F447-B1F8-6511C79222D0}"/>
              </a:ext>
            </a:extLst>
          </p:cNvPr>
          <p:cNvSpPr/>
          <p:nvPr userDrawn="1"/>
        </p:nvSpPr>
        <p:spPr>
          <a:xfrm>
            <a:off x="-376" y="6664859"/>
            <a:ext cx="9149253" cy="202194"/>
          </a:xfrm>
          <a:custGeom>
            <a:avLst/>
            <a:gdLst>
              <a:gd name="connsiteX0" fmla="*/ 0 w 9139818"/>
              <a:gd name="connsiteY0" fmla="*/ 0 h 145657"/>
              <a:gd name="connsiteX1" fmla="*/ 9139818 w 9139818"/>
              <a:gd name="connsiteY1" fmla="*/ 0 h 145657"/>
              <a:gd name="connsiteX2" fmla="*/ 9139818 w 9139818"/>
              <a:gd name="connsiteY2" fmla="*/ 145657 h 145657"/>
              <a:gd name="connsiteX3" fmla="*/ 0 w 9139818"/>
              <a:gd name="connsiteY3" fmla="*/ 145657 h 145657"/>
              <a:gd name="connsiteX4" fmla="*/ 0 w 9139818"/>
              <a:gd name="connsiteY4" fmla="*/ 0 h 145657"/>
              <a:gd name="connsiteX0" fmla="*/ 0 w 9147910"/>
              <a:gd name="connsiteY0" fmla="*/ 267037 h 412694"/>
              <a:gd name="connsiteX1" fmla="*/ 9147910 w 9147910"/>
              <a:gd name="connsiteY1" fmla="*/ 0 h 412694"/>
              <a:gd name="connsiteX2" fmla="*/ 9139818 w 9147910"/>
              <a:gd name="connsiteY2" fmla="*/ 412694 h 412694"/>
              <a:gd name="connsiteX3" fmla="*/ 0 w 9147910"/>
              <a:gd name="connsiteY3" fmla="*/ 412694 h 412694"/>
              <a:gd name="connsiteX4" fmla="*/ 0 w 9147910"/>
              <a:gd name="connsiteY4" fmla="*/ 267037 h 412694"/>
              <a:gd name="connsiteX0" fmla="*/ 0 w 9147910"/>
              <a:gd name="connsiteY0" fmla="*/ 267037 h 412694"/>
              <a:gd name="connsiteX1" fmla="*/ 9147910 w 9147910"/>
              <a:gd name="connsiteY1" fmla="*/ 0 h 412694"/>
              <a:gd name="connsiteX2" fmla="*/ 9139818 w 9147910"/>
              <a:gd name="connsiteY2" fmla="*/ 412694 h 412694"/>
              <a:gd name="connsiteX3" fmla="*/ 0 w 9147910"/>
              <a:gd name="connsiteY3" fmla="*/ 412694 h 412694"/>
              <a:gd name="connsiteX4" fmla="*/ 0 w 9147910"/>
              <a:gd name="connsiteY4" fmla="*/ 267037 h 412694"/>
              <a:gd name="connsiteX0" fmla="*/ 0 w 9147910"/>
              <a:gd name="connsiteY0" fmla="*/ 267037 h 412694"/>
              <a:gd name="connsiteX1" fmla="*/ 9147910 w 9147910"/>
              <a:gd name="connsiteY1" fmla="*/ 0 h 412694"/>
              <a:gd name="connsiteX2" fmla="*/ 9139818 w 9147910"/>
              <a:gd name="connsiteY2" fmla="*/ 412694 h 412694"/>
              <a:gd name="connsiteX3" fmla="*/ 0 w 9147910"/>
              <a:gd name="connsiteY3" fmla="*/ 412694 h 412694"/>
              <a:gd name="connsiteX4" fmla="*/ 0 w 9147910"/>
              <a:gd name="connsiteY4" fmla="*/ 267037 h 412694"/>
              <a:gd name="connsiteX0" fmla="*/ 0 w 9147910"/>
              <a:gd name="connsiteY0" fmla="*/ 267037 h 412694"/>
              <a:gd name="connsiteX1" fmla="*/ 9147910 w 9147910"/>
              <a:gd name="connsiteY1" fmla="*/ 0 h 412694"/>
              <a:gd name="connsiteX2" fmla="*/ 9139818 w 9147910"/>
              <a:gd name="connsiteY2" fmla="*/ 412694 h 412694"/>
              <a:gd name="connsiteX3" fmla="*/ 0 w 9147910"/>
              <a:gd name="connsiteY3" fmla="*/ 412694 h 412694"/>
              <a:gd name="connsiteX4" fmla="*/ 0 w 9147910"/>
              <a:gd name="connsiteY4" fmla="*/ 267037 h 412694"/>
              <a:gd name="connsiteX0" fmla="*/ 0 w 9147910"/>
              <a:gd name="connsiteY0" fmla="*/ 267037 h 412694"/>
              <a:gd name="connsiteX1" fmla="*/ 9147910 w 9147910"/>
              <a:gd name="connsiteY1" fmla="*/ 0 h 412694"/>
              <a:gd name="connsiteX2" fmla="*/ 9139818 w 9147910"/>
              <a:gd name="connsiteY2" fmla="*/ 412694 h 412694"/>
              <a:gd name="connsiteX3" fmla="*/ 0 w 9147910"/>
              <a:gd name="connsiteY3" fmla="*/ 412694 h 412694"/>
              <a:gd name="connsiteX4" fmla="*/ 0 w 9147910"/>
              <a:gd name="connsiteY4" fmla="*/ 267037 h 412694"/>
              <a:gd name="connsiteX0" fmla="*/ 0 w 9155767"/>
              <a:gd name="connsiteY0" fmla="*/ 267037 h 412694"/>
              <a:gd name="connsiteX1" fmla="*/ 9147910 w 9155767"/>
              <a:gd name="connsiteY1" fmla="*/ 0 h 412694"/>
              <a:gd name="connsiteX2" fmla="*/ 9155767 w 9155767"/>
              <a:gd name="connsiteY2" fmla="*/ 412694 h 412694"/>
              <a:gd name="connsiteX3" fmla="*/ 0 w 9155767"/>
              <a:gd name="connsiteY3" fmla="*/ 412694 h 412694"/>
              <a:gd name="connsiteX4" fmla="*/ 0 w 9155767"/>
              <a:gd name="connsiteY4" fmla="*/ 267037 h 412694"/>
              <a:gd name="connsiteX0" fmla="*/ 0 w 9155767"/>
              <a:gd name="connsiteY0" fmla="*/ 247671 h 393328"/>
              <a:gd name="connsiteX1" fmla="*/ 9131961 w 9155767"/>
              <a:gd name="connsiteY1" fmla="*/ 0 h 393328"/>
              <a:gd name="connsiteX2" fmla="*/ 9155767 w 9155767"/>
              <a:gd name="connsiteY2" fmla="*/ 393328 h 393328"/>
              <a:gd name="connsiteX3" fmla="*/ 0 w 9155767"/>
              <a:gd name="connsiteY3" fmla="*/ 393328 h 393328"/>
              <a:gd name="connsiteX4" fmla="*/ 0 w 9155767"/>
              <a:gd name="connsiteY4" fmla="*/ 247671 h 393328"/>
              <a:gd name="connsiteX0" fmla="*/ 0 w 9139818"/>
              <a:gd name="connsiteY0" fmla="*/ 247671 h 393328"/>
              <a:gd name="connsiteX1" fmla="*/ 9131961 w 9139818"/>
              <a:gd name="connsiteY1" fmla="*/ 0 h 393328"/>
              <a:gd name="connsiteX2" fmla="*/ 9139818 w 9139818"/>
              <a:gd name="connsiteY2" fmla="*/ 393328 h 393328"/>
              <a:gd name="connsiteX3" fmla="*/ 0 w 9139818"/>
              <a:gd name="connsiteY3" fmla="*/ 393328 h 393328"/>
              <a:gd name="connsiteX4" fmla="*/ 0 w 9139818"/>
              <a:gd name="connsiteY4" fmla="*/ 247671 h 393328"/>
              <a:gd name="connsiteX0" fmla="*/ 0 w 9145071"/>
              <a:gd name="connsiteY0" fmla="*/ 259609 h 405266"/>
              <a:gd name="connsiteX1" fmla="*/ 9145071 w 9145071"/>
              <a:gd name="connsiteY1" fmla="*/ 0 h 405266"/>
              <a:gd name="connsiteX2" fmla="*/ 9139818 w 9145071"/>
              <a:gd name="connsiteY2" fmla="*/ 405266 h 405266"/>
              <a:gd name="connsiteX3" fmla="*/ 0 w 9145071"/>
              <a:gd name="connsiteY3" fmla="*/ 405266 h 405266"/>
              <a:gd name="connsiteX4" fmla="*/ 0 w 9145071"/>
              <a:gd name="connsiteY4" fmla="*/ 259609 h 4052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5071" h="405266">
                <a:moveTo>
                  <a:pt x="0" y="259609"/>
                </a:moveTo>
                <a:cubicBezTo>
                  <a:pt x="2992659" y="275794"/>
                  <a:pt x="6111952" y="315588"/>
                  <a:pt x="9145071" y="0"/>
                </a:cubicBezTo>
                <a:lnTo>
                  <a:pt x="9139818" y="405266"/>
                </a:lnTo>
                <a:lnTo>
                  <a:pt x="0" y="405266"/>
                </a:lnTo>
                <a:lnTo>
                  <a:pt x="0" y="259609"/>
                </a:lnTo>
                <a:close/>
              </a:path>
            </a:pathLst>
          </a:custGeom>
          <a:solidFill>
            <a:srgbClr val="16649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 name="Rectangle 7">
            <a:extLst>
              <a:ext uri="{FF2B5EF4-FFF2-40B4-BE49-F238E27FC236}">
                <a16:creationId xmlns:a16="http://schemas.microsoft.com/office/drawing/2014/main" id="{C82E0C2B-17B6-0B46-8BA9-56496C5F3BBF}"/>
              </a:ext>
            </a:extLst>
          </p:cNvPr>
          <p:cNvSpPr/>
          <p:nvPr userDrawn="1"/>
        </p:nvSpPr>
        <p:spPr>
          <a:xfrm>
            <a:off x="2" y="6746757"/>
            <a:ext cx="9149253" cy="111249"/>
          </a:xfrm>
          <a:custGeom>
            <a:avLst/>
            <a:gdLst>
              <a:gd name="connsiteX0" fmla="*/ 0 w 9139818"/>
              <a:gd name="connsiteY0" fmla="*/ 0 h 145657"/>
              <a:gd name="connsiteX1" fmla="*/ 9139818 w 9139818"/>
              <a:gd name="connsiteY1" fmla="*/ 0 h 145657"/>
              <a:gd name="connsiteX2" fmla="*/ 9139818 w 9139818"/>
              <a:gd name="connsiteY2" fmla="*/ 145657 h 145657"/>
              <a:gd name="connsiteX3" fmla="*/ 0 w 9139818"/>
              <a:gd name="connsiteY3" fmla="*/ 145657 h 145657"/>
              <a:gd name="connsiteX4" fmla="*/ 0 w 9139818"/>
              <a:gd name="connsiteY4" fmla="*/ 0 h 145657"/>
              <a:gd name="connsiteX0" fmla="*/ 0 w 9147910"/>
              <a:gd name="connsiteY0" fmla="*/ 267037 h 412694"/>
              <a:gd name="connsiteX1" fmla="*/ 9147910 w 9147910"/>
              <a:gd name="connsiteY1" fmla="*/ 0 h 412694"/>
              <a:gd name="connsiteX2" fmla="*/ 9139818 w 9147910"/>
              <a:gd name="connsiteY2" fmla="*/ 412694 h 412694"/>
              <a:gd name="connsiteX3" fmla="*/ 0 w 9147910"/>
              <a:gd name="connsiteY3" fmla="*/ 412694 h 412694"/>
              <a:gd name="connsiteX4" fmla="*/ 0 w 9147910"/>
              <a:gd name="connsiteY4" fmla="*/ 267037 h 412694"/>
              <a:gd name="connsiteX0" fmla="*/ 0 w 9147910"/>
              <a:gd name="connsiteY0" fmla="*/ 267037 h 412694"/>
              <a:gd name="connsiteX1" fmla="*/ 9147910 w 9147910"/>
              <a:gd name="connsiteY1" fmla="*/ 0 h 412694"/>
              <a:gd name="connsiteX2" fmla="*/ 9139818 w 9147910"/>
              <a:gd name="connsiteY2" fmla="*/ 412694 h 412694"/>
              <a:gd name="connsiteX3" fmla="*/ 0 w 9147910"/>
              <a:gd name="connsiteY3" fmla="*/ 412694 h 412694"/>
              <a:gd name="connsiteX4" fmla="*/ 0 w 9147910"/>
              <a:gd name="connsiteY4" fmla="*/ 267037 h 412694"/>
              <a:gd name="connsiteX0" fmla="*/ 0 w 9147910"/>
              <a:gd name="connsiteY0" fmla="*/ 267037 h 412694"/>
              <a:gd name="connsiteX1" fmla="*/ 9147910 w 9147910"/>
              <a:gd name="connsiteY1" fmla="*/ 0 h 412694"/>
              <a:gd name="connsiteX2" fmla="*/ 9139818 w 9147910"/>
              <a:gd name="connsiteY2" fmla="*/ 412694 h 412694"/>
              <a:gd name="connsiteX3" fmla="*/ 0 w 9147910"/>
              <a:gd name="connsiteY3" fmla="*/ 412694 h 412694"/>
              <a:gd name="connsiteX4" fmla="*/ 0 w 9147910"/>
              <a:gd name="connsiteY4" fmla="*/ 267037 h 412694"/>
              <a:gd name="connsiteX0" fmla="*/ 0 w 9147910"/>
              <a:gd name="connsiteY0" fmla="*/ 267037 h 412694"/>
              <a:gd name="connsiteX1" fmla="*/ 9147910 w 9147910"/>
              <a:gd name="connsiteY1" fmla="*/ 0 h 412694"/>
              <a:gd name="connsiteX2" fmla="*/ 9139818 w 9147910"/>
              <a:gd name="connsiteY2" fmla="*/ 412694 h 412694"/>
              <a:gd name="connsiteX3" fmla="*/ 0 w 9147910"/>
              <a:gd name="connsiteY3" fmla="*/ 412694 h 412694"/>
              <a:gd name="connsiteX4" fmla="*/ 0 w 9147910"/>
              <a:gd name="connsiteY4" fmla="*/ 267037 h 412694"/>
              <a:gd name="connsiteX0" fmla="*/ 0 w 9147910"/>
              <a:gd name="connsiteY0" fmla="*/ 267037 h 412694"/>
              <a:gd name="connsiteX1" fmla="*/ 9147910 w 9147910"/>
              <a:gd name="connsiteY1" fmla="*/ 0 h 412694"/>
              <a:gd name="connsiteX2" fmla="*/ 9139818 w 9147910"/>
              <a:gd name="connsiteY2" fmla="*/ 412694 h 412694"/>
              <a:gd name="connsiteX3" fmla="*/ 0 w 9147910"/>
              <a:gd name="connsiteY3" fmla="*/ 412694 h 412694"/>
              <a:gd name="connsiteX4" fmla="*/ 0 w 9147910"/>
              <a:gd name="connsiteY4" fmla="*/ 267037 h 412694"/>
              <a:gd name="connsiteX0" fmla="*/ 0 w 9155767"/>
              <a:gd name="connsiteY0" fmla="*/ 267037 h 412694"/>
              <a:gd name="connsiteX1" fmla="*/ 9147910 w 9155767"/>
              <a:gd name="connsiteY1" fmla="*/ 0 h 412694"/>
              <a:gd name="connsiteX2" fmla="*/ 9155767 w 9155767"/>
              <a:gd name="connsiteY2" fmla="*/ 412694 h 412694"/>
              <a:gd name="connsiteX3" fmla="*/ 0 w 9155767"/>
              <a:gd name="connsiteY3" fmla="*/ 412694 h 412694"/>
              <a:gd name="connsiteX4" fmla="*/ 0 w 9155767"/>
              <a:gd name="connsiteY4" fmla="*/ 267037 h 412694"/>
              <a:gd name="connsiteX0" fmla="*/ 0 w 9155767"/>
              <a:gd name="connsiteY0" fmla="*/ 247671 h 393328"/>
              <a:gd name="connsiteX1" fmla="*/ 9131961 w 9155767"/>
              <a:gd name="connsiteY1" fmla="*/ 0 h 393328"/>
              <a:gd name="connsiteX2" fmla="*/ 9155767 w 9155767"/>
              <a:gd name="connsiteY2" fmla="*/ 393328 h 393328"/>
              <a:gd name="connsiteX3" fmla="*/ 0 w 9155767"/>
              <a:gd name="connsiteY3" fmla="*/ 393328 h 393328"/>
              <a:gd name="connsiteX4" fmla="*/ 0 w 9155767"/>
              <a:gd name="connsiteY4" fmla="*/ 247671 h 393328"/>
              <a:gd name="connsiteX0" fmla="*/ 0 w 9139818"/>
              <a:gd name="connsiteY0" fmla="*/ 247671 h 393328"/>
              <a:gd name="connsiteX1" fmla="*/ 9131961 w 9139818"/>
              <a:gd name="connsiteY1" fmla="*/ 0 h 393328"/>
              <a:gd name="connsiteX2" fmla="*/ 9139818 w 9139818"/>
              <a:gd name="connsiteY2" fmla="*/ 393328 h 393328"/>
              <a:gd name="connsiteX3" fmla="*/ 0 w 9139818"/>
              <a:gd name="connsiteY3" fmla="*/ 393328 h 393328"/>
              <a:gd name="connsiteX4" fmla="*/ 0 w 9139818"/>
              <a:gd name="connsiteY4" fmla="*/ 247671 h 393328"/>
              <a:gd name="connsiteX0" fmla="*/ 0 w 9145071"/>
              <a:gd name="connsiteY0" fmla="*/ 259609 h 405266"/>
              <a:gd name="connsiteX1" fmla="*/ 9145071 w 9145071"/>
              <a:gd name="connsiteY1" fmla="*/ 0 h 405266"/>
              <a:gd name="connsiteX2" fmla="*/ 9139818 w 9145071"/>
              <a:gd name="connsiteY2" fmla="*/ 405266 h 405266"/>
              <a:gd name="connsiteX3" fmla="*/ 0 w 9145071"/>
              <a:gd name="connsiteY3" fmla="*/ 405266 h 405266"/>
              <a:gd name="connsiteX4" fmla="*/ 0 w 9145071"/>
              <a:gd name="connsiteY4" fmla="*/ 259609 h 4052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5071" h="405266">
                <a:moveTo>
                  <a:pt x="0" y="259609"/>
                </a:moveTo>
                <a:cubicBezTo>
                  <a:pt x="2992659" y="275794"/>
                  <a:pt x="6111952" y="315588"/>
                  <a:pt x="9145071" y="0"/>
                </a:cubicBezTo>
                <a:lnTo>
                  <a:pt x="9139818" y="405266"/>
                </a:lnTo>
                <a:lnTo>
                  <a:pt x="0" y="405266"/>
                </a:lnTo>
                <a:lnTo>
                  <a:pt x="0" y="259609"/>
                </a:lnTo>
                <a:close/>
              </a:path>
            </a:pathLst>
          </a:custGeom>
          <a:solidFill>
            <a:srgbClr val="0D32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1411474638"/>
      </p:ext>
    </p:extLst>
  </p:cSld>
  <p:clrMapOvr>
    <a:overrideClrMapping bg1="dk1" tx1="lt1" bg2="dk2" tx2="lt2" accent1="accent1" accent2="accent2" accent3="accent3" accent4="accent4" accent5="accent5" accent6="accent6" hlink="hlink" folHlink="folHlink"/>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_Title and Content_White">
    <p:bg>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A7983BD-A4FB-9C4A-97EF-CF98798D6C46}" type="slidenum">
              <a:rPr lang="en-US" smtClean="0"/>
              <a:t>‹#›</a:t>
            </a:fld>
            <a:endParaRPr lang="en-US"/>
          </a:p>
        </p:txBody>
      </p:sp>
      <p:sp>
        <p:nvSpPr>
          <p:cNvPr id="6" name="Title 1"/>
          <p:cNvSpPr>
            <a:spLocks noGrp="1"/>
          </p:cNvSpPr>
          <p:nvPr>
            <p:ph type="title"/>
          </p:nvPr>
        </p:nvSpPr>
        <p:spPr>
          <a:xfrm>
            <a:off x="628650" y="556131"/>
            <a:ext cx="7886700" cy="738845"/>
          </a:xfrm>
        </p:spPr>
        <p:txBody>
          <a:bodyPr>
            <a:normAutofit/>
          </a:bodyPr>
          <a:lstStyle>
            <a:lvl1pPr marL="0" algn="l" defTabSz="685800" rtl="0" eaLnBrk="1" latinLnBrk="0" hangingPunct="1">
              <a:lnSpc>
                <a:spcPct val="90000"/>
              </a:lnSpc>
              <a:spcBef>
                <a:spcPct val="0"/>
              </a:spcBef>
              <a:buNone/>
              <a:defRPr lang="en-US" sz="2400" kern="1200" dirty="0">
                <a:solidFill>
                  <a:schemeClr val="accent3"/>
                </a:solidFill>
                <a:latin typeface="+mj-lt"/>
                <a:ea typeface="+mj-ea"/>
                <a:cs typeface="+mj-cs"/>
              </a:defRPr>
            </a:lvl1pPr>
          </a:lstStyle>
          <a:p>
            <a:r>
              <a:rPr lang="en-US"/>
              <a:t>Click to edit Master title style</a:t>
            </a:r>
          </a:p>
        </p:txBody>
      </p:sp>
      <p:sp>
        <p:nvSpPr>
          <p:cNvPr id="10" name="Content Placeholder 2"/>
          <p:cNvSpPr>
            <a:spLocks noGrp="1"/>
          </p:cNvSpPr>
          <p:nvPr>
            <p:ph idx="1"/>
          </p:nvPr>
        </p:nvSpPr>
        <p:spPr>
          <a:xfrm>
            <a:off x="628650" y="1546307"/>
            <a:ext cx="7886700" cy="4630656"/>
          </a:xfrm>
        </p:spPr>
        <p:txBody>
          <a:bodyPr/>
          <a:lstStyle>
            <a:lvl1pPr marL="0" indent="0">
              <a:buNone/>
              <a:defRPr/>
            </a:lvl1pPr>
            <a:lvl3pPr marL="857250" indent="-171450">
              <a:buFont typeface="Courier New" panose="02070309020205020404" pitchFamily="49" charset="0"/>
              <a:buChar char="o"/>
              <a:defRPr/>
            </a:lvl3pPr>
            <a:lvl4pPr marL="1200150" indent="-171450">
              <a:buFont typeface="Wingdings" pitchFamily="2" charset="2"/>
              <a:buChar char="§"/>
              <a:defRPr/>
            </a:lvl4pPr>
            <a:lvl5pPr marL="1543050" indent="-171450">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Rectangle 7">
            <a:extLst>
              <a:ext uri="{FF2B5EF4-FFF2-40B4-BE49-F238E27FC236}">
                <a16:creationId xmlns:a16="http://schemas.microsoft.com/office/drawing/2014/main" id="{085F06F0-FE27-B140-A8F3-9090CF04B2A6}"/>
              </a:ext>
            </a:extLst>
          </p:cNvPr>
          <p:cNvSpPr/>
          <p:nvPr userDrawn="1"/>
        </p:nvSpPr>
        <p:spPr>
          <a:xfrm>
            <a:off x="-376" y="6664859"/>
            <a:ext cx="9149253" cy="202194"/>
          </a:xfrm>
          <a:custGeom>
            <a:avLst/>
            <a:gdLst>
              <a:gd name="connsiteX0" fmla="*/ 0 w 9139818"/>
              <a:gd name="connsiteY0" fmla="*/ 0 h 145657"/>
              <a:gd name="connsiteX1" fmla="*/ 9139818 w 9139818"/>
              <a:gd name="connsiteY1" fmla="*/ 0 h 145657"/>
              <a:gd name="connsiteX2" fmla="*/ 9139818 w 9139818"/>
              <a:gd name="connsiteY2" fmla="*/ 145657 h 145657"/>
              <a:gd name="connsiteX3" fmla="*/ 0 w 9139818"/>
              <a:gd name="connsiteY3" fmla="*/ 145657 h 145657"/>
              <a:gd name="connsiteX4" fmla="*/ 0 w 9139818"/>
              <a:gd name="connsiteY4" fmla="*/ 0 h 145657"/>
              <a:gd name="connsiteX0" fmla="*/ 0 w 9147910"/>
              <a:gd name="connsiteY0" fmla="*/ 267037 h 412694"/>
              <a:gd name="connsiteX1" fmla="*/ 9147910 w 9147910"/>
              <a:gd name="connsiteY1" fmla="*/ 0 h 412694"/>
              <a:gd name="connsiteX2" fmla="*/ 9139818 w 9147910"/>
              <a:gd name="connsiteY2" fmla="*/ 412694 h 412694"/>
              <a:gd name="connsiteX3" fmla="*/ 0 w 9147910"/>
              <a:gd name="connsiteY3" fmla="*/ 412694 h 412694"/>
              <a:gd name="connsiteX4" fmla="*/ 0 w 9147910"/>
              <a:gd name="connsiteY4" fmla="*/ 267037 h 412694"/>
              <a:gd name="connsiteX0" fmla="*/ 0 w 9147910"/>
              <a:gd name="connsiteY0" fmla="*/ 267037 h 412694"/>
              <a:gd name="connsiteX1" fmla="*/ 9147910 w 9147910"/>
              <a:gd name="connsiteY1" fmla="*/ 0 h 412694"/>
              <a:gd name="connsiteX2" fmla="*/ 9139818 w 9147910"/>
              <a:gd name="connsiteY2" fmla="*/ 412694 h 412694"/>
              <a:gd name="connsiteX3" fmla="*/ 0 w 9147910"/>
              <a:gd name="connsiteY3" fmla="*/ 412694 h 412694"/>
              <a:gd name="connsiteX4" fmla="*/ 0 w 9147910"/>
              <a:gd name="connsiteY4" fmla="*/ 267037 h 412694"/>
              <a:gd name="connsiteX0" fmla="*/ 0 w 9147910"/>
              <a:gd name="connsiteY0" fmla="*/ 267037 h 412694"/>
              <a:gd name="connsiteX1" fmla="*/ 9147910 w 9147910"/>
              <a:gd name="connsiteY1" fmla="*/ 0 h 412694"/>
              <a:gd name="connsiteX2" fmla="*/ 9139818 w 9147910"/>
              <a:gd name="connsiteY2" fmla="*/ 412694 h 412694"/>
              <a:gd name="connsiteX3" fmla="*/ 0 w 9147910"/>
              <a:gd name="connsiteY3" fmla="*/ 412694 h 412694"/>
              <a:gd name="connsiteX4" fmla="*/ 0 w 9147910"/>
              <a:gd name="connsiteY4" fmla="*/ 267037 h 412694"/>
              <a:gd name="connsiteX0" fmla="*/ 0 w 9147910"/>
              <a:gd name="connsiteY0" fmla="*/ 267037 h 412694"/>
              <a:gd name="connsiteX1" fmla="*/ 9147910 w 9147910"/>
              <a:gd name="connsiteY1" fmla="*/ 0 h 412694"/>
              <a:gd name="connsiteX2" fmla="*/ 9139818 w 9147910"/>
              <a:gd name="connsiteY2" fmla="*/ 412694 h 412694"/>
              <a:gd name="connsiteX3" fmla="*/ 0 w 9147910"/>
              <a:gd name="connsiteY3" fmla="*/ 412694 h 412694"/>
              <a:gd name="connsiteX4" fmla="*/ 0 w 9147910"/>
              <a:gd name="connsiteY4" fmla="*/ 267037 h 412694"/>
              <a:gd name="connsiteX0" fmla="*/ 0 w 9147910"/>
              <a:gd name="connsiteY0" fmla="*/ 267037 h 412694"/>
              <a:gd name="connsiteX1" fmla="*/ 9147910 w 9147910"/>
              <a:gd name="connsiteY1" fmla="*/ 0 h 412694"/>
              <a:gd name="connsiteX2" fmla="*/ 9139818 w 9147910"/>
              <a:gd name="connsiteY2" fmla="*/ 412694 h 412694"/>
              <a:gd name="connsiteX3" fmla="*/ 0 w 9147910"/>
              <a:gd name="connsiteY3" fmla="*/ 412694 h 412694"/>
              <a:gd name="connsiteX4" fmla="*/ 0 w 9147910"/>
              <a:gd name="connsiteY4" fmla="*/ 267037 h 412694"/>
              <a:gd name="connsiteX0" fmla="*/ 0 w 9155767"/>
              <a:gd name="connsiteY0" fmla="*/ 267037 h 412694"/>
              <a:gd name="connsiteX1" fmla="*/ 9147910 w 9155767"/>
              <a:gd name="connsiteY1" fmla="*/ 0 h 412694"/>
              <a:gd name="connsiteX2" fmla="*/ 9155767 w 9155767"/>
              <a:gd name="connsiteY2" fmla="*/ 412694 h 412694"/>
              <a:gd name="connsiteX3" fmla="*/ 0 w 9155767"/>
              <a:gd name="connsiteY3" fmla="*/ 412694 h 412694"/>
              <a:gd name="connsiteX4" fmla="*/ 0 w 9155767"/>
              <a:gd name="connsiteY4" fmla="*/ 267037 h 412694"/>
              <a:gd name="connsiteX0" fmla="*/ 0 w 9155767"/>
              <a:gd name="connsiteY0" fmla="*/ 247671 h 393328"/>
              <a:gd name="connsiteX1" fmla="*/ 9131961 w 9155767"/>
              <a:gd name="connsiteY1" fmla="*/ 0 h 393328"/>
              <a:gd name="connsiteX2" fmla="*/ 9155767 w 9155767"/>
              <a:gd name="connsiteY2" fmla="*/ 393328 h 393328"/>
              <a:gd name="connsiteX3" fmla="*/ 0 w 9155767"/>
              <a:gd name="connsiteY3" fmla="*/ 393328 h 393328"/>
              <a:gd name="connsiteX4" fmla="*/ 0 w 9155767"/>
              <a:gd name="connsiteY4" fmla="*/ 247671 h 393328"/>
              <a:gd name="connsiteX0" fmla="*/ 0 w 9139818"/>
              <a:gd name="connsiteY0" fmla="*/ 247671 h 393328"/>
              <a:gd name="connsiteX1" fmla="*/ 9131961 w 9139818"/>
              <a:gd name="connsiteY1" fmla="*/ 0 h 393328"/>
              <a:gd name="connsiteX2" fmla="*/ 9139818 w 9139818"/>
              <a:gd name="connsiteY2" fmla="*/ 393328 h 393328"/>
              <a:gd name="connsiteX3" fmla="*/ 0 w 9139818"/>
              <a:gd name="connsiteY3" fmla="*/ 393328 h 393328"/>
              <a:gd name="connsiteX4" fmla="*/ 0 w 9139818"/>
              <a:gd name="connsiteY4" fmla="*/ 247671 h 393328"/>
              <a:gd name="connsiteX0" fmla="*/ 0 w 9145071"/>
              <a:gd name="connsiteY0" fmla="*/ 259609 h 405266"/>
              <a:gd name="connsiteX1" fmla="*/ 9145071 w 9145071"/>
              <a:gd name="connsiteY1" fmla="*/ 0 h 405266"/>
              <a:gd name="connsiteX2" fmla="*/ 9139818 w 9145071"/>
              <a:gd name="connsiteY2" fmla="*/ 405266 h 405266"/>
              <a:gd name="connsiteX3" fmla="*/ 0 w 9145071"/>
              <a:gd name="connsiteY3" fmla="*/ 405266 h 405266"/>
              <a:gd name="connsiteX4" fmla="*/ 0 w 9145071"/>
              <a:gd name="connsiteY4" fmla="*/ 259609 h 4052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5071" h="405266">
                <a:moveTo>
                  <a:pt x="0" y="259609"/>
                </a:moveTo>
                <a:cubicBezTo>
                  <a:pt x="2992659" y="275794"/>
                  <a:pt x="6111952" y="315588"/>
                  <a:pt x="9145071" y="0"/>
                </a:cubicBezTo>
                <a:lnTo>
                  <a:pt x="9139818" y="405266"/>
                </a:lnTo>
                <a:lnTo>
                  <a:pt x="0" y="405266"/>
                </a:lnTo>
                <a:lnTo>
                  <a:pt x="0" y="259609"/>
                </a:lnTo>
                <a:close/>
              </a:path>
            </a:pathLst>
          </a:custGeom>
          <a:solidFill>
            <a:srgbClr val="16649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 name="Rectangle 7">
            <a:extLst>
              <a:ext uri="{FF2B5EF4-FFF2-40B4-BE49-F238E27FC236}">
                <a16:creationId xmlns:a16="http://schemas.microsoft.com/office/drawing/2014/main" id="{F4BDE7E9-F7AD-A546-BDC0-806C50D7E8FA}"/>
              </a:ext>
            </a:extLst>
          </p:cNvPr>
          <p:cNvSpPr/>
          <p:nvPr userDrawn="1"/>
        </p:nvSpPr>
        <p:spPr>
          <a:xfrm>
            <a:off x="2" y="6746757"/>
            <a:ext cx="9149253" cy="111249"/>
          </a:xfrm>
          <a:custGeom>
            <a:avLst/>
            <a:gdLst>
              <a:gd name="connsiteX0" fmla="*/ 0 w 9139818"/>
              <a:gd name="connsiteY0" fmla="*/ 0 h 145657"/>
              <a:gd name="connsiteX1" fmla="*/ 9139818 w 9139818"/>
              <a:gd name="connsiteY1" fmla="*/ 0 h 145657"/>
              <a:gd name="connsiteX2" fmla="*/ 9139818 w 9139818"/>
              <a:gd name="connsiteY2" fmla="*/ 145657 h 145657"/>
              <a:gd name="connsiteX3" fmla="*/ 0 w 9139818"/>
              <a:gd name="connsiteY3" fmla="*/ 145657 h 145657"/>
              <a:gd name="connsiteX4" fmla="*/ 0 w 9139818"/>
              <a:gd name="connsiteY4" fmla="*/ 0 h 145657"/>
              <a:gd name="connsiteX0" fmla="*/ 0 w 9147910"/>
              <a:gd name="connsiteY0" fmla="*/ 267037 h 412694"/>
              <a:gd name="connsiteX1" fmla="*/ 9147910 w 9147910"/>
              <a:gd name="connsiteY1" fmla="*/ 0 h 412694"/>
              <a:gd name="connsiteX2" fmla="*/ 9139818 w 9147910"/>
              <a:gd name="connsiteY2" fmla="*/ 412694 h 412694"/>
              <a:gd name="connsiteX3" fmla="*/ 0 w 9147910"/>
              <a:gd name="connsiteY3" fmla="*/ 412694 h 412694"/>
              <a:gd name="connsiteX4" fmla="*/ 0 w 9147910"/>
              <a:gd name="connsiteY4" fmla="*/ 267037 h 412694"/>
              <a:gd name="connsiteX0" fmla="*/ 0 w 9147910"/>
              <a:gd name="connsiteY0" fmla="*/ 267037 h 412694"/>
              <a:gd name="connsiteX1" fmla="*/ 9147910 w 9147910"/>
              <a:gd name="connsiteY1" fmla="*/ 0 h 412694"/>
              <a:gd name="connsiteX2" fmla="*/ 9139818 w 9147910"/>
              <a:gd name="connsiteY2" fmla="*/ 412694 h 412694"/>
              <a:gd name="connsiteX3" fmla="*/ 0 w 9147910"/>
              <a:gd name="connsiteY3" fmla="*/ 412694 h 412694"/>
              <a:gd name="connsiteX4" fmla="*/ 0 w 9147910"/>
              <a:gd name="connsiteY4" fmla="*/ 267037 h 412694"/>
              <a:gd name="connsiteX0" fmla="*/ 0 w 9147910"/>
              <a:gd name="connsiteY0" fmla="*/ 267037 h 412694"/>
              <a:gd name="connsiteX1" fmla="*/ 9147910 w 9147910"/>
              <a:gd name="connsiteY1" fmla="*/ 0 h 412694"/>
              <a:gd name="connsiteX2" fmla="*/ 9139818 w 9147910"/>
              <a:gd name="connsiteY2" fmla="*/ 412694 h 412694"/>
              <a:gd name="connsiteX3" fmla="*/ 0 w 9147910"/>
              <a:gd name="connsiteY3" fmla="*/ 412694 h 412694"/>
              <a:gd name="connsiteX4" fmla="*/ 0 w 9147910"/>
              <a:gd name="connsiteY4" fmla="*/ 267037 h 412694"/>
              <a:gd name="connsiteX0" fmla="*/ 0 w 9147910"/>
              <a:gd name="connsiteY0" fmla="*/ 267037 h 412694"/>
              <a:gd name="connsiteX1" fmla="*/ 9147910 w 9147910"/>
              <a:gd name="connsiteY1" fmla="*/ 0 h 412694"/>
              <a:gd name="connsiteX2" fmla="*/ 9139818 w 9147910"/>
              <a:gd name="connsiteY2" fmla="*/ 412694 h 412694"/>
              <a:gd name="connsiteX3" fmla="*/ 0 w 9147910"/>
              <a:gd name="connsiteY3" fmla="*/ 412694 h 412694"/>
              <a:gd name="connsiteX4" fmla="*/ 0 w 9147910"/>
              <a:gd name="connsiteY4" fmla="*/ 267037 h 412694"/>
              <a:gd name="connsiteX0" fmla="*/ 0 w 9147910"/>
              <a:gd name="connsiteY0" fmla="*/ 267037 h 412694"/>
              <a:gd name="connsiteX1" fmla="*/ 9147910 w 9147910"/>
              <a:gd name="connsiteY1" fmla="*/ 0 h 412694"/>
              <a:gd name="connsiteX2" fmla="*/ 9139818 w 9147910"/>
              <a:gd name="connsiteY2" fmla="*/ 412694 h 412694"/>
              <a:gd name="connsiteX3" fmla="*/ 0 w 9147910"/>
              <a:gd name="connsiteY3" fmla="*/ 412694 h 412694"/>
              <a:gd name="connsiteX4" fmla="*/ 0 w 9147910"/>
              <a:gd name="connsiteY4" fmla="*/ 267037 h 412694"/>
              <a:gd name="connsiteX0" fmla="*/ 0 w 9155767"/>
              <a:gd name="connsiteY0" fmla="*/ 267037 h 412694"/>
              <a:gd name="connsiteX1" fmla="*/ 9147910 w 9155767"/>
              <a:gd name="connsiteY1" fmla="*/ 0 h 412694"/>
              <a:gd name="connsiteX2" fmla="*/ 9155767 w 9155767"/>
              <a:gd name="connsiteY2" fmla="*/ 412694 h 412694"/>
              <a:gd name="connsiteX3" fmla="*/ 0 w 9155767"/>
              <a:gd name="connsiteY3" fmla="*/ 412694 h 412694"/>
              <a:gd name="connsiteX4" fmla="*/ 0 w 9155767"/>
              <a:gd name="connsiteY4" fmla="*/ 267037 h 412694"/>
              <a:gd name="connsiteX0" fmla="*/ 0 w 9155767"/>
              <a:gd name="connsiteY0" fmla="*/ 247671 h 393328"/>
              <a:gd name="connsiteX1" fmla="*/ 9131961 w 9155767"/>
              <a:gd name="connsiteY1" fmla="*/ 0 h 393328"/>
              <a:gd name="connsiteX2" fmla="*/ 9155767 w 9155767"/>
              <a:gd name="connsiteY2" fmla="*/ 393328 h 393328"/>
              <a:gd name="connsiteX3" fmla="*/ 0 w 9155767"/>
              <a:gd name="connsiteY3" fmla="*/ 393328 h 393328"/>
              <a:gd name="connsiteX4" fmla="*/ 0 w 9155767"/>
              <a:gd name="connsiteY4" fmla="*/ 247671 h 393328"/>
              <a:gd name="connsiteX0" fmla="*/ 0 w 9139818"/>
              <a:gd name="connsiteY0" fmla="*/ 247671 h 393328"/>
              <a:gd name="connsiteX1" fmla="*/ 9131961 w 9139818"/>
              <a:gd name="connsiteY1" fmla="*/ 0 h 393328"/>
              <a:gd name="connsiteX2" fmla="*/ 9139818 w 9139818"/>
              <a:gd name="connsiteY2" fmla="*/ 393328 h 393328"/>
              <a:gd name="connsiteX3" fmla="*/ 0 w 9139818"/>
              <a:gd name="connsiteY3" fmla="*/ 393328 h 393328"/>
              <a:gd name="connsiteX4" fmla="*/ 0 w 9139818"/>
              <a:gd name="connsiteY4" fmla="*/ 247671 h 393328"/>
              <a:gd name="connsiteX0" fmla="*/ 0 w 9145071"/>
              <a:gd name="connsiteY0" fmla="*/ 259609 h 405266"/>
              <a:gd name="connsiteX1" fmla="*/ 9145071 w 9145071"/>
              <a:gd name="connsiteY1" fmla="*/ 0 h 405266"/>
              <a:gd name="connsiteX2" fmla="*/ 9139818 w 9145071"/>
              <a:gd name="connsiteY2" fmla="*/ 405266 h 405266"/>
              <a:gd name="connsiteX3" fmla="*/ 0 w 9145071"/>
              <a:gd name="connsiteY3" fmla="*/ 405266 h 405266"/>
              <a:gd name="connsiteX4" fmla="*/ 0 w 9145071"/>
              <a:gd name="connsiteY4" fmla="*/ 259609 h 4052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5071" h="405266">
                <a:moveTo>
                  <a:pt x="0" y="259609"/>
                </a:moveTo>
                <a:cubicBezTo>
                  <a:pt x="2992659" y="275794"/>
                  <a:pt x="6111952" y="315588"/>
                  <a:pt x="9145071" y="0"/>
                </a:cubicBezTo>
                <a:lnTo>
                  <a:pt x="9139818" y="405266"/>
                </a:lnTo>
                <a:lnTo>
                  <a:pt x="0" y="405266"/>
                </a:lnTo>
                <a:lnTo>
                  <a:pt x="0" y="259609"/>
                </a:lnTo>
                <a:close/>
              </a:path>
            </a:pathLst>
          </a:custGeom>
          <a:solidFill>
            <a:srgbClr val="0D32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2853929203"/>
      </p:ext>
    </p:extLst>
  </p:cSld>
  <p:clrMapOvr>
    <a:overrideClrMapping bg1="dk1" tx1="lt1" bg2="dk2" tx2="lt2" accent1="accent1" accent2="accent2" accent3="accent3" accent4="accent4" accent5="accent5" accent6="accent6" hlink="hlink" folHlink="folHlink"/>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1_Course Title Page">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327775" y="0"/>
            <a:ext cx="2819400" cy="6858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 name="Picture 8" descr="C:\Users\jkey\AppData\Local\Temp\wzaea2\NIEM_cmyk.JP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604125" y="6526213"/>
            <a:ext cx="1463675" cy="2555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7" name="Text Placeholder 16"/>
          <p:cNvSpPr>
            <a:spLocks noGrp="1"/>
          </p:cNvSpPr>
          <p:nvPr>
            <p:ph type="body" sz="quarter" idx="10"/>
          </p:nvPr>
        </p:nvSpPr>
        <p:spPr>
          <a:xfrm>
            <a:off x="2438400" y="4081165"/>
            <a:ext cx="4191000" cy="990600"/>
          </a:xfrm>
        </p:spPr>
        <p:txBody>
          <a:bodyPr>
            <a:normAutofit/>
          </a:bodyPr>
          <a:lstStyle>
            <a:lvl1pPr>
              <a:buNone/>
              <a:defRPr sz="2400" i="1" baseline="0">
                <a:latin typeface="Arial" pitchFamily="34" charset="0"/>
                <a:cs typeface="Arial" pitchFamily="34" charset="0"/>
              </a:defRPr>
            </a:lvl1pPr>
          </a:lstStyle>
          <a:p>
            <a:pPr lvl="0"/>
            <a:r>
              <a:rPr lang="en-US" dirty="0"/>
              <a:t>Click to edit Master text styles</a:t>
            </a:r>
          </a:p>
        </p:txBody>
      </p:sp>
      <p:sp>
        <p:nvSpPr>
          <p:cNvPr id="7" name="Slide Number Placeholder 1"/>
          <p:cNvSpPr>
            <a:spLocks noGrp="1"/>
          </p:cNvSpPr>
          <p:nvPr>
            <p:ph type="sldNum" sz="quarter" idx="4"/>
          </p:nvPr>
        </p:nvSpPr>
        <p:spPr>
          <a:xfrm>
            <a:off x="3505200" y="6356350"/>
            <a:ext cx="2133600" cy="365125"/>
          </a:xfrm>
          <a:prstGeom prst="rect">
            <a:avLst/>
          </a:prstGeom>
        </p:spPr>
        <p:txBody>
          <a:bodyPr vert="horz" lIns="91440" tIns="45720" rIns="91440" bIns="45720" rtlCol="0" anchor="ctr"/>
          <a:lstStyle>
            <a:lvl1pPr algn="ctr">
              <a:defRPr sz="1100">
                <a:solidFill>
                  <a:srgbClr val="949C9D"/>
                </a:solidFill>
              </a:defRPr>
            </a:lvl1pPr>
          </a:lstStyle>
          <a:p>
            <a:fld id="{7209025A-EA80-164B-A95B-D8212A632042}" type="slidenum">
              <a:rPr lang="en-US" smtClean="0"/>
              <a:pPr/>
              <a:t>‹#›</a:t>
            </a:fld>
            <a:endParaRPr lang="en-US" dirty="0"/>
          </a:p>
        </p:txBody>
      </p:sp>
    </p:spTree>
    <p:extLst>
      <p:ext uri="{BB962C8B-B14F-4D97-AF65-F5344CB8AC3E}">
        <p14:creationId xmlns:p14="http://schemas.microsoft.com/office/powerpoint/2010/main" val="411975768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Course Content">
    <p:spTree>
      <p:nvGrpSpPr>
        <p:cNvPr id="1" name=""/>
        <p:cNvGrpSpPr/>
        <p:nvPr/>
      </p:nvGrpSpPr>
      <p:grpSpPr>
        <a:xfrm>
          <a:off x="0" y="0"/>
          <a:ext cx="0" cy="0"/>
          <a:chOff x="0" y="0"/>
          <a:chExt cx="0" cy="0"/>
        </a:xfrm>
      </p:grpSpPr>
      <p:pic>
        <p:nvPicPr>
          <p:cNvPr id="4" name="Picture 8" descr="C:\Users\jkey\AppData\Local\Temp\wzaea2\NIEM_cmyk.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04125" y="6526213"/>
            <a:ext cx="1463675" cy="2555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 name="Content Placeholder 2"/>
          <p:cNvSpPr>
            <a:spLocks noGrp="1"/>
          </p:cNvSpPr>
          <p:nvPr>
            <p:ph idx="1"/>
          </p:nvPr>
        </p:nvSpPr>
        <p:spPr>
          <a:xfrm>
            <a:off x="402603" y="1143000"/>
            <a:ext cx="8229600" cy="4983163"/>
          </a:xfrm>
        </p:spPr>
        <p:txBody>
          <a:bodyPr>
            <a:noAutofit/>
          </a:bodyPr>
          <a:lstStyle>
            <a:lvl1pPr eaLnBrk="1" hangingPunct="1">
              <a:buFont typeface="Wingdings" pitchFamily="2" charset="2"/>
              <a:buChar char="§"/>
              <a:defRPr/>
            </a:lvl1pPr>
            <a:lvl2pPr eaLnBrk="1" hangingPunct="1">
              <a:defRPr/>
            </a:lvl2pPr>
            <a:lvl3pPr eaLnBrk="1" hangingPunct="1">
              <a:defRPr/>
            </a:lvl3pPr>
          </a:lstStyle>
          <a:p>
            <a:pPr lvl="0"/>
            <a:r>
              <a:rPr lang="en-US" dirty="0"/>
              <a:t>Click to edit Master text styles</a:t>
            </a:r>
          </a:p>
          <a:p>
            <a:pPr lvl="1"/>
            <a:r>
              <a:rPr lang="en-US" dirty="0"/>
              <a:t>Second level</a:t>
            </a:r>
          </a:p>
          <a:p>
            <a:pPr lvl="2"/>
            <a:r>
              <a:rPr lang="en-US" dirty="0"/>
              <a:t>Third level</a:t>
            </a:r>
          </a:p>
        </p:txBody>
      </p:sp>
      <p:sp>
        <p:nvSpPr>
          <p:cNvPr id="8" name="Title Placeholder 1"/>
          <p:cNvSpPr>
            <a:spLocks noGrp="1"/>
          </p:cNvSpPr>
          <p:nvPr>
            <p:ph type="title"/>
          </p:nvPr>
        </p:nvSpPr>
        <p:spPr bwMode="auto">
          <a:xfrm>
            <a:off x="0" y="152400"/>
            <a:ext cx="9144000" cy="914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dirty="0"/>
              <a:t>CLICK TO EDIT MASTER TITLE STYLE</a:t>
            </a:r>
          </a:p>
        </p:txBody>
      </p:sp>
      <p:sp>
        <p:nvSpPr>
          <p:cNvPr id="6" name="Slide Number Placeholder 1"/>
          <p:cNvSpPr>
            <a:spLocks noGrp="1"/>
          </p:cNvSpPr>
          <p:nvPr>
            <p:ph type="sldNum" sz="quarter" idx="4"/>
          </p:nvPr>
        </p:nvSpPr>
        <p:spPr>
          <a:xfrm>
            <a:off x="3505200" y="6356350"/>
            <a:ext cx="2133600" cy="365125"/>
          </a:xfrm>
          <a:prstGeom prst="rect">
            <a:avLst/>
          </a:prstGeom>
        </p:spPr>
        <p:txBody>
          <a:bodyPr vert="horz" lIns="91440" tIns="45720" rIns="91440" bIns="45720" rtlCol="0" anchor="ctr"/>
          <a:lstStyle>
            <a:lvl1pPr algn="ctr">
              <a:defRPr sz="1100">
                <a:solidFill>
                  <a:srgbClr val="949C9D"/>
                </a:solidFill>
              </a:defRPr>
            </a:lvl1pPr>
          </a:lstStyle>
          <a:p>
            <a:fld id="{7209025A-EA80-164B-A95B-D8212A632042}" type="slidenum">
              <a:rPr lang="en-US" smtClean="0"/>
              <a:pPr/>
              <a:t>‹#›</a:t>
            </a:fld>
            <a:endParaRPr lang="en-US" dirty="0"/>
          </a:p>
        </p:txBody>
      </p:sp>
    </p:spTree>
    <p:extLst>
      <p:ext uri="{BB962C8B-B14F-4D97-AF65-F5344CB8AC3E}">
        <p14:creationId xmlns:p14="http://schemas.microsoft.com/office/powerpoint/2010/main" val="111220049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Custom Layout">
    <p:spTree>
      <p:nvGrpSpPr>
        <p:cNvPr id="1" name=""/>
        <p:cNvGrpSpPr/>
        <p:nvPr/>
      </p:nvGrpSpPr>
      <p:grpSpPr>
        <a:xfrm>
          <a:off x="0" y="0"/>
          <a:ext cx="0" cy="0"/>
          <a:chOff x="0" y="0"/>
          <a:chExt cx="0" cy="0"/>
        </a:xfrm>
      </p:grpSpPr>
      <p:pic>
        <p:nvPicPr>
          <p:cNvPr id="3" name="Picture 8" descr="C:\Users\jkey\AppData\Local\Temp\wzaea2\NIEM_cmyk.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04125" y="6526213"/>
            <a:ext cx="1463675" cy="2555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327775" y="0"/>
            <a:ext cx="2819400" cy="6858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 name="Title Placeholder 1"/>
          <p:cNvSpPr>
            <a:spLocks noGrp="1"/>
          </p:cNvSpPr>
          <p:nvPr>
            <p:ph type="title"/>
          </p:nvPr>
        </p:nvSpPr>
        <p:spPr bwMode="auto">
          <a:xfrm>
            <a:off x="0" y="152400"/>
            <a:ext cx="9144000" cy="914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dirty="0"/>
              <a:t>CLICK TO EDIT MASTER TITLE STYLE</a:t>
            </a:r>
          </a:p>
        </p:txBody>
      </p:sp>
      <p:sp>
        <p:nvSpPr>
          <p:cNvPr id="8" name="Slide Number Placeholder 1"/>
          <p:cNvSpPr>
            <a:spLocks noGrp="1"/>
          </p:cNvSpPr>
          <p:nvPr>
            <p:ph type="sldNum" sz="quarter" idx="4"/>
          </p:nvPr>
        </p:nvSpPr>
        <p:spPr>
          <a:xfrm>
            <a:off x="3505200" y="6356350"/>
            <a:ext cx="2133600" cy="365125"/>
          </a:xfrm>
          <a:prstGeom prst="rect">
            <a:avLst/>
          </a:prstGeom>
        </p:spPr>
        <p:txBody>
          <a:bodyPr vert="horz" lIns="91440" tIns="45720" rIns="91440" bIns="45720" rtlCol="0" anchor="ctr"/>
          <a:lstStyle>
            <a:lvl1pPr algn="ctr">
              <a:defRPr sz="1100">
                <a:solidFill>
                  <a:srgbClr val="949C9D"/>
                </a:solidFill>
              </a:defRPr>
            </a:lvl1pPr>
          </a:lstStyle>
          <a:p>
            <a:fld id="{7209025A-EA80-164B-A95B-D8212A632042}" type="slidenum">
              <a:rPr lang="en-US" smtClean="0"/>
              <a:pPr/>
              <a:t>‹#›</a:t>
            </a:fld>
            <a:endParaRPr lang="en-US" dirty="0"/>
          </a:p>
        </p:txBody>
      </p:sp>
    </p:spTree>
    <p:extLst>
      <p:ext uri="{BB962C8B-B14F-4D97-AF65-F5344CB8AC3E}">
        <p14:creationId xmlns:p14="http://schemas.microsoft.com/office/powerpoint/2010/main" val="108671817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3" name="Picture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327775" y="0"/>
            <a:ext cx="2819400" cy="6858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1714500" y="2971800"/>
            <a:ext cx="5715000" cy="914400"/>
          </a:xfrm>
        </p:spPr>
        <p:txBody>
          <a:bodyPr/>
          <a:lstStyle>
            <a:lvl1pPr algn="ctr">
              <a:defRPr sz="2800"/>
            </a:lvl1pPr>
          </a:lstStyle>
          <a:p>
            <a:r>
              <a:rPr lang="en-US" dirty="0"/>
              <a:t>Click to edit Master title style</a:t>
            </a:r>
          </a:p>
        </p:txBody>
      </p:sp>
      <p:sp>
        <p:nvSpPr>
          <p:cNvPr id="5" name="Slide Number Placeholder 1"/>
          <p:cNvSpPr>
            <a:spLocks noGrp="1"/>
          </p:cNvSpPr>
          <p:nvPr>
            <p:ph type="sldNum" sz="quarter" idx="4"/>
          </p:nvPr>
        </p:nvSpPr>
        <p:spPr>
          <a:xfrm>
            <a:off x="3505200" y="6356350"/>
            <a:ext cx="2133600" cy="365125"/>
          </a:xfrm>
          <a:prstGeom prst="rect">
            <a:avLst/>
          </a:prstGeom>
        </p:spPr>
        <p:txBody>
          <a:bodyPr vert="horz" lIns="91440" tIns="45720" rIns="91440" bIns="45720" rtlCol="0" anchor="ctr"/>
          <a:lstStyle>
            <a:lvl1pPr algn="ctr">
              <a:defRPr sz="1100">
                <a:solidFill>
                  <a:srgbClr val="949C9D"/>
                </a:solidFill>
              </a:defRPr>
            </a:lvl1pPr>
          </a:lstStyle>
          <a:p>
            <a:fld id="{7209025A-EA80-164B-A95B-D8212A632042}" type="slidenum">
              <a:rPr lang="en-US" smtClean="0"/>
              <a:pPr/>
              <a:t>‹#›</a:t>
            </a:fld>
            <a:endParaRPr lang="en-US" dirty="0"/>
          </a:p>
        </p:txBody>
      </p:sp>
    </p:spTree>
    <p:extLst>
      <p:ext uri="{BB962C8B-B14F-4D97-AF65-F5344CB8AC3E}">
        <p14:creationId xmlns:p14="http://schemas.microsoft.com/office/powerpoint/2010/main" val="281325600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itle Placeholder 1"/>
          <p:cNvSpPr>
            <a:spLocks noGrp="1"/>
          </p:cNvSpPr>
          <p:nvPr>
            <p:ph type="title"/>
          </p:nvPr>
        </p:nvSpPr>
        <p:spPr bwMode="auto">
          <a:xfrm>
            <a:off x="0" y="152400"/>
            <a:ext cx="9144000" cy="914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dirty="0"/>
              <a:t>CLICK TO EDIT MASTER TITLE STYLE</a:t>
            </a:r>
          </a:p>
        </p:txBody>
      </p:sp>
      <p:sp>
        <p:nvSpPr>
          <p:cNvPr id="6" name="Slide Number Placeholder 1"/>
          <p:cNvSpPr>
            <a:spLocks noGrp="1"/>
          </p:cNvSpPr>
          <p:nvPr>
            <p:ph type="sldNum" sz="quarter" idx="4"/>
          </p:nvPr>
        </p:nvSpPr>
        <p:spPr>
          <a:xfrm>
            <a:off x="3505200" y="6356350"/>
            <a:ext cx="2133600" cy="365125"/>
          </a:xfrm>
          <a:prstGeom prst="rect">
            <a:avLst/>
          </a:prstGeom>
        </p:spPr>
        <p:txBody>
          <a:bodyPr vert="horz" lIns="91440" tIns="45720" rIns="91440" bIns="45720" rtlCol="0" anchor="ctr"/>
          <a:lstStyle>
            <a:lvl1pPr algn="ctr">
              <a:defRPr sz="1100">
                <a:solidFill>
                  <a:srgbClr val="949C9D"/>
                </a:solidFill>
              </a:defRPr>
            </a:lvl1pPr>
          </a:lstStyle>
          <a:p>
            <a:fld id="{7209025A-EA80-164B-A95B-D8212A632042}" type="slidenum">
              <a:rPr lang="en-US" smtClean="0"/>
              <a:pPr/>
              <a:t>‹#›</a:t>
            </a:fld>
            <a:endParaRPr lang="en-US" dirty="0"/>
          </a:p>
        </p:txBody>
      </p:sp>
    </p:spTree>
    <p:extLst>
      <p:ext uri="{BB962C8B-B14F-4D97-AF65-F5344CB8AC3E}">
        <p14:creationId xmlns:p14="http://schemas.microsoft.com/office/powerpoint/2010/main" val="356725159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p>
            <a:endParaRPr lang="en-US"/>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6553200" y="6356350"/>
            <a:ext cx="2133600" cy="365125"/>
          </a:xfrm>
          <a:prstGeom prst="rect">
            <a:avLst/>
          </a:prstGeom>
        </p:spPr>
        <p:txBody>
          <a:bodyPr/>
          <a:lstStyle/>
          <a:p>
            <a:fld id="{3BD15190-32A8-493E-82FC-4656A88DBF15}" type="slidenum">
              <a:rPr lang="en-US" smtClean="0"/>
              <a:t>‹#›</a:t>
            </a:fld>
            <a:endParaRPr lang="en-US"/>
          </a:p>
        </p:txBody>
      </p:sp>
    </p:spTree>
    <p:extLst>
      <p:ext uri="{BB962C8B-B14F-4D97-AF65-F5344CB8AC3E}">
        <p14:creationId xmlns:p14="http://schemas.microsoft.com/office/powerpoint/2010/main" val="145250038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957D9C-95A0-4B0C-B7A7-D094C19F1E89}"/>
              </a:ext>
            </a:extLst>
          </p:cNvPr>
          <p:cNvSpPr>
            <a:spLocks noGrp="1"/>
          </p:cNvSpPr>
          <p:nvPr>
            <p:ph type="title"/>
          </p:nvPr>
        </p:nvSpPr>
        <p:spPr>
          <a:xfrm>
            <a:off x="628650" y="365125"/>
            <a:ext cx="78867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3827884D-284A-4C09-BDB6-8FA11C0F4D61}"/>
              </a:ext>
            </a:extLst>
          </p:cNvPr>
          <p:cNvSpPr>
            <a:spLocks noGrp="1"/>
          </p:cNvSpPr>
          <p:nvPr>
            <p:ph idx="1"/>
          </p:nvPr>
        </p:nvSpPr>
        <p:spPr>
          <a:xfrm>
            <a:off x="628650" y="1825625"/>
            <a:ext cx="78867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56A4D64-ED31-4427-8BF8-4F79EC18DFAA}"/>
              </a:ext>
            </a:extLst>
          </p:cNvPr>
          <p:cNvSpPr>
            <a:spLocks noGrp="1"/>
          </p:cNvSpPr>
          <p:nvPr>
            <p:ph type="dt" sz="half" idx="10"/>
          </p:nvPr>
        </p:nvSpPr>
        <p:spPr>
          <a:xfrm>
            <a:off x="628650" y="6356350"/>
            <a:ext cx="2057400" cy="365125"/>
          </a:xfrm>
          <a:prstGeom prst="rect">
            <a:avLst/>
          </a:prstGeom>
        </p:spPr>
        <p:txBody>
          <a:bodyPr/>
          <a:lstStyle/>
          <a:p>
            <a:fld id="{7B9775F1-E451-4BB1-A854-192CF975918E}" type="datetimeFigureOut">
              <a:rPr lang="en-US" smtClean="0"/>
              <a:t>9/13/2021</a:t>
            </a:fld>
            <a:endParaRPr lang="en-US" dirty="0"/>
          </a:p>
        </p:txBody>
      </p:sp>
      <p:sp>
        <p:nvSpPr>
          <p:cNvPr id="5" name="Footer Placeholder 4">
            <a:extLst>
              <a:ext uri="{FF2B5EF4-FFF2-40B4-BE49-F238E27FC236}">
                <a16:creationId xmlns:a16="http://schemas.microsoft.com/office/drawing/2014/main" id="{C52D4811-3758-4247-9E1F-5BE4FA46FA1B}"/>
              </a:ext>
            </a:extLst>
          </p:cNvPr>
          <p:cNvSpPr>
            <a:spLocks noGrp="1"/>
          </p:cNvSpPr>
          <p:nvPr>
            <p:ph type="ftr" sz="quarter" idx="11"/>
          </p:nvPr>
        </p:nvSpPr>
        <p:spPr>
          <a:xfrm>
            <a:off x="3028950" y="6356350"/>
            <a:ext cx="3086100" cy="365125"/>
          </a:xfrm>
          <a:prstGeom prst="rect">
            <a:avLst/>
          </a:prstGeom>
        </p:spPr>
        <p:txBody>
          <a:bodyPr/>
          <a:lstStyle/>
          <a:p>
            <a:endParaRPr lang="en-US" dirty="0"/>
          </a:p>
        </p:txBody>
      </p:sp>
      <p:sp>
        <p:nvSpPr>
          <p:cNvPr id="6" name="Slide Number Placeholder 5">
            <a:extLst>
              <a:ext uri="{FF2B5EF4-FFF2-40B4-BE49-F238E27FC236}">
                <a16:creationId xmlns:a16="http://schemas.microsoft.com/office/drawing/2014/main" id="{B199E7A2-7DDE-44F2-9988-16012F23BE63}"/>
              </a:ext>
            </a:extLst>
          </p:cNvPr>
          <p:cNvSpPr>
            <a:spLocks noGrp="1"/>
          </p:cNvSpPr>
          <p:nvPr>
            <p:ph type="sldNum" sz="quarter" idx="12"/>
          </p:nvPr>
        </p:nvSpPr>
        <p:spPr/>
        <p:txBody>
          <a:bodyPr/>
          <a:lstStyle/>
          <a:p>
            <a:fld id="{5CB437ED-D65A-487C-8BD9-AF71EF98D60F}" type="slidenum">
              <a:rPr lang="en-US" smtClean="0"/>
              <a:t>‹#›</a:t>
            </a:fld>
            <a:endParaRPr lang="en-US" dirty="0"/>
          </a:p>
        </p:txBody>
      </p:sp>
    </p:spTree>
    <p:extLst>
      <p:ext uri="{BB962C8B-B14F-4D97-AF65-F5344CB8AC3E}">
        <p14:creationId xmlns:p14="http://schemas.microsoft.com/office/powerpoint/2010/main" val="40788564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388275"/>
            <a:ext cx="8089900" cy="811358"/>
          </a:xfrm>
          <a:prstGeom prst="rect">
            <a:avLst/>
          </a:prstGeom>
        </p:spPr>
        <p:txBody>
          <a:bodyPr lIns="0" tIns="0" rIns="0" bIns="0" anchor="t" anchorCtr="0"/>
          <a:lstStyle>
            <a:lvl1pPr algn="ctr">
              <a:lnSpc>
                <a:spcPct val="80000"/>
              </a:lnSpc>
              <a:defRPr sz="3200" b="1" i="0" spc="-80">
                <a:solidFill>
                  <a:srgbClr val="00506F"/>
                </a:solidFill>
                <a:latin typeface="Tw Cen MT"/>
                <a:cs typeface="Tw Cen MT"/>
              </a:defRPr>
            </a:lvl1pPr>
          </a:lstStyle>
          <a:p>
            <a:r>
              <a:rPr lang="en-US"/>
              <a:t>Click to edit Master title style</a:t>
            </a:r>
            <a:endParaRPr lang="en-US" dirty="0"/>
          </a:p>
        </p:txBody>
      </p:sp>
      <p:sp>
        <p:nvSpPr>
          <p:cNvPr id="5" name="Slide Number Placeholder 8"/>
          <p:cNvSpPr>
            <a:spLocks noGrp="1"/>
          </p:cNvSpPr>
          <p:nvPr>
            <p:ph type="sldNum" sz="quarter" idx="4"/>
          </p:nvPr>
        </p:nvSpPr>
        <p:spPr>
          <a:xfrm>
            <a:off x="3546442" y="6371822"/>
            <a:ext cx="2133600" cy="365125"/>
          </a:xfrm>
          <a:prstGeom prst="rect">
            <a:avLst/>
          </a:prstGeom>
        </p:spPr>
        <p:txBody>
          <a:bodyPr vert="horz" lIns="91440" tIns="45720" rIns="91440" bIns="45720" rtlCol="0" anchor="t" anchorCtr="0"/>
          <a:lstStyle>
            <a:lvl1pPr algn="ctr">
              <a:defRPr sz="1200">
                <a:solidFill>
                  <a:srgbClr val="1F497D"/>
                </a:solidFill>
              </a:defRPr>
            </a:lvl1pPr>
          </a:lstStyle>
          <a:p>
            <a:fld id="{DE814A3B-586F-6741-A578-6A3C03C31D10}" type="slidenum">
              <a:rPr lang="en-US" smtClean="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6" name="Title 1"/>
          <p:cNvSpPr>
            <a:spLocks noGrp="1"/>
          </p:cNvSpPr>
          <p:nvPr>
            <p:ph type="title"/>
          </p:nvPr>
        </p:nvSpPr>
        <p:spPr>
          <a:xfrm>
            <a:off x="457200" y="388274"/>
            <a:ext cx="8089900" cy="1420403"/>
          </a:xfrm>
          <a:prstGeom prst="rect">
            <a:avLst/>
          </a:prstGeom>
        </p:spPr>
        <p:txBody>
          <a:bodyPr lIns="0" tIns="0" rIns="0" bIns="0" anchor="t" anchorCtr="0"/>
          <a:lstStyle>
            <a:lvl1pPr algn="ctr">
              <a:lnSpc>
                <a:spcPct val="80000"/>
              </a:lnSpc>
              <a:defRPr sz="3200" b="1" i="0" spc="-80">
                <a:solidFill>
                  <a:srgbClr val="00506F"/>
                </a:solidFill>
                <a:latin typeface="Tw Cen MT"/>
                <a:cs typeface="Tw Cen MT"/>
              </a:defRPr>
            </a:lvl1pPr>
          </a:lstStyle>
          <a:p>
            <a:r>
              <a:rPr lang="en-US"/>
              <a:t>Click to edit Master title style</a:t>
            </a:r>
            <a:endParaRPr lang="en-US" dirty="0"/>
          </a:p>
        </p:txBody>
      </p:sp>
      <p:sp>
        <p:nvSpPr>
          <p:cNvPr id="4" name="Slide Number Placeholder 8"/>
          <p:cNvSpPr>
            <a:spLocks noGrp="1"/>
          </p:cNvSpPr>
          <p:nvPr>
            <p:ph type="sldNum" sz="quarter" idx="4"/>
          </p:nvPr>
        </p:nvSpPr>
        <p:spPr>
          <a:xfrm>
            <a:off x="3546442" y="6371822"/>
            <a:ext cx="2133600" cy="365125"/>
          </a:xfrm>
          <a:prstGeom prst="rect">
            <a:avLst/>
          </a:prstGeom>
        </p:spPr>
        <p:txBody>
          <a:bodyPr vert="horz" lIns="91440" tIns="45720" rIns="91440" bIns="45720" rtlCol="0" anchor="t" anchorCtr="0"/>
          <a:lstStyle>
            <a:lvl1pPr algn="ctr">
              <a:defRPr sz="1200">
                <a:solidFill>
                  <a:srgbClr val="1F497D"/>
                </a:solidFill>
              </a:defRPr>
            </a:lvl1pPr>
          </a:lstStyle>
          <a:p>
            <a:fld id="{DE814A3B-586F-6741-A578-6A3C03C31D10}" type="slidenum">
              <a:rPr lang="en-US" smtClean="0"/>
              <a:pPr/>
              <a:t>‹#›</a:t>
            </a:fld>
            <a:endParaRPr lang="en-US" dirty="0"/>
          </a:p>
        </p:txBody>
      </p:sp>
    </p:spTree>
    <p:extLst>
      <p:ext uri="{BB962C8B-B14F-4D97-AF65-F5344CB8AC3E}">
        <p14:creationId xmlns:p14="http://schemas.microsoft.com/office/powerpoint/2010/main" val="37937415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491801"/>
            <a:ext cx="4038600" cy="4375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491801"/>
            <a:ext cx="4038600" cy="4375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a:xfrm>
            <a:off x="6695184" y="126215"/>
            <a:ext cx="2133600" cy="365125"/>
          </a:xfrm>
          <a:prstGeom prst="rect">
            <a:avLst/>
          </a:prstGeom>
        </p:spPr>
        <p:txBody>
          <a:bodyPr/>
          <a:lstStyle/>
          <a:p>
            <a:endParaRPr lang="en-US"/>
          </a:p>
        </p:txBody>
      </p:sp>
      <p:sp>
        <p:nvSpPr>
          <p:cNvPr id="7"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000">
                <a:solidFill>
                  <a:schemeClr val="tx2"/>
                </a:solidFill>
              </a:defRPr>
            </a:lvl1pPr>
          </a:lstStyle>
          <a:p>
            <a:endParaRPr lang="en-US" dirty="0"/>
          </a:p>
        </p:txBody>
      </p:sp>
    </p:spTree>
    <p:extLst>
      <p:ext uri="{BB962C8B-B14F-4D97-AF65-F5344CB8AC3E}">
        <p14:creationId xmlns:p14="http://schemas.microsoft.com/office/powerpoint/2010/main" val="38317605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7" name="Title Placeholder 1"/>
          <p:cNvSpPr>
            <a:spLocks noGrp="1"/>
          </p:cNvSpPr>
          <p:nvPr>
            <p:ph type="title"/>
          </p:nvPr>
        </p:nvSpPr>
        <p:spPr>
          <a:xfrm>
            <a:off x="458988" y="274638"/>
            <a:ext cx="8229600" cy="868362"/>
          </a:xfrm>
          <a:prstGeom prst="rect">
            <a:avLst/>
          </a:prstGeom>
        </p:spPr>
        <p:txBody>
          <a:bodyPr vert="horz" lIns="91440" tIns="45720" rIns="91440" bIns="45720" rtlCol="0" anchor="ctr" anchorCtr="0">
            <a:normAutofit/>
          </a:bodyPr>
          <a:lstStyle>
            <a:lvl1pPr algn="ctr">
              <a:lnSpc>
                <a:spcPts val="2400"/>
              </a:lnSpc>
              <a:defRPr lang="en-US" sz="2100" cap="all" baseline="0"/>
            </a:lvl1pPr>
          </a:lstStyle>
          <a:p>
            <a:r>
              <a:rPr lang="en-US"/>
              <a:t>Click to edit Master title style</a:t>
            </a:r>
          </a:p>
        </p:txBody>
      </p:sp>
      <p:sp>
        <p:nvSpPr>
          <p:cNvPr id="8" name="Text Placeholder 2"/>
          <p:cNvSpPr>
            <a:spLocks noGrp="1"/>
          </p:cNvSpPr>
          <p:nvPr>
            <p:ph idx="1"/>
          </p:nvPr>
        </p:nvSpPr>
        <p:spPr>
          <a:xfrm>
            <a:off x="458988" y="1275674"/>
            <a:ext cx="8229600" cy="4678363"/>
          </a:xfrm>
          <a:prstGeom prst="rect">
            <a:avLst/>
          </a:prstGeom>
        </p:spPr>
        <p:txBody>
          <a:bodyPr vert="horz" lIns="91440" tIns="45720" rIns="91440" bIns="45720" rtlCol="0">
            <a:normAutofit/>
          </a:bodyPr>
          <a:lstStyle>
            <a:lvl1pPr>
              <a:spcAft>
                <a:spcPts val="450"/>
              </a:spcAft>
              <a:defRPr lang="en-US" smtClean="0"/>
            </a:lvl1pPr>
            <a:lvl2pPr>
              <a:spcAft>
                <a:spcPts val="450"/>
              </a:spcAft>
              <a:defRPr lang="en-US" smtClean="0"/>
            </a:lvl2pPr>
            <a:lvl3pPr>
              <a:spcAft>
                <a:spcPts val="450"/>
              </a:spcAft>
              <a:defRPr lang="en-US" smtClean="0"/>
            </a:lvl3pPr>
            <a:lvl4pPr marL="770335" indent="-210741">
              <a:buClr>
                <a:schemeClr val="tx2"/>
              </a:buClr>
              <a:defRPr lang="en-US" smtClean="0"/>
            </a:lvl4pPr>
            <a:lvl5pPr marL="989410" indent="-171450">
              <a:buClr>
                <a:schemeClr val="tx2"/>
              </a:buClr>
              <a:buSzPct val="60000"/>
              <a:buFont typeface="Wingdings" pitchFamily="2" charset="2"/>
              <a:buChar char="q"/>
              <a:tabLst/>
              <a:defRPr lang="en-US" smtClean="0"/>
            </a:lvl5pPr>
            <a:lvl6pPr marL="1206104" indent="-171450">
              <a:buClr>
                <a:schemeClr val="tx2"/>
              </a:buClr>
              <a:buFont typeface="Helvetica LT Std" pitchFamily="34" charset="0"/>
              <a:buChar char="–"/>
              <a:tabLst/>
              <a:defRPr lang="en-US" smtClean="0"/>
            </a:lvl6pPr>
          </a:lstStyle>
          <a:p>
            <a:pPr lvl="0"/>
            <a:r>
              <a:rPr lang="en-US"/>
              <a:t>Click to edit Master text styles</a:t>
            </a:r>
          </a:p>
        </p:txBody>
      </p:sp>
      <p:sp>
        <p:nvSpPr>
          <p:cNvPr id="9" name="Footer Placeholder 4"/>
          <p:cNvSpPr>
            <a:spLocks noGrp="1"/>
          </p:cNvSpPr>
          <p:nvPr>
            <p:ph type="ftr" sz="quarter" idx="3"/>
          </p:nvPr>
        </p:nvSpPr>
        <p:spPr>
          <a:xfrm>
            <a:off x="620487" y="6594602"/>
            <a:ext cx="5832560" cy="221835"/>
          </a:xfrm>
          <a:prstGeom prst="rect">
            <a:avLst/>
          </a:prstGeom>
        </p:spPr>
        <p:txBody>
          <a:bodyPr vert="horz" lIns="91440" tIns="45720" rIns="91440" bIns="45720" rtlCol="0" anchor="b"/>
          <a:lstStyle>
            <a:lvl1pPr algn="ctr" defTabSz="685800">
              <a:lnSpc>
                <a:spcPts val="975"/>
              </a:lnSpc>
              <a:spcAft>
                <a:spcPct val="0"/>
              </a:spcAft>
              <a:defRPr sz="600">
                <a:solidFill>
                  <a:schemeClr val="tx1">
                    <a:tint val="75000"/>
                  </a:schemeClr>
                </a:solidFill>
                <a:latin typeface="Arial" pitchFamily="34" charset="0"/>
              </a:defRPr>
            </a:lvl1pPr>
          </a:lstStyle>
          <a:p>
            <a:endParaRPr lang="en-US"/>
          </a:p>
        </p:txBody>
      </p:sp>
    </p:spTree>
    <p:extLst>
      <p:ext uri="{BB962C8B-B14F-4D97-AF65-F5344CB8AC3E}">
        <p14:creationId xmlns:p14="http://schemas.microsoft.com/office/powerpoint/2010/main" val="2869042973"/>
      </p:ext>
    </p:extLst>
  </p:cSld>
  <p:clrMapOvr>
    <a:masterClrMapping/>
  </p:clrMapOvr>
  <p:extLst>
    <p:ext uri="{DCECCB84-F9BA-43D5-87BE-67443E8EF086}">
      <p15:sldGuideLst xmlns:p15="http://schemas.microsoft.com/office/powerpoint/2012/main">
        <p15:guide id="1" orient="horz" pos="2160">
          <p15:clr>
            <a:srgbClr val="FBAE40"/>
          </p15:clr>
        </p15:guide>
        <p15:guide id="2" pos="216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A31E14-B8EA-4A26-B29C-4A7B627F19EC}"/>
              </a:ext>
            </a:extLst>
          </p:cNvPr>
          <p:cNvSpPr>
            <a:spLocks noGrp="1"/>
          </p:cNvSpPr>
          <p:nvPr>
            <p:ph type="ctrTitle"/>
          </p:nvPr>
        </p:nvSpPr>
        <p:spPr>
          <a:xfrm>
            <a:off x="1143000" y="1122363"/>
            <a:ext cx="6858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4FE1382-0ABF-417C-B650-CAF9C9FC2CF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BFF7BDE-CC44-47B2-9984-59C48AEC8A76}"/>
              </a:ext>
            </a:extLst>
          </p:cNvPr>
          <p:cNvSpPr>
            <a:spLocks noGrp="1"/>
          </p:cNvSpPr>
          <p:nvPr>
            <p:ph type="dt" sz="half" idx="10"/>
          </p:nvPr>
        </p:nvSpPr>
        <p:spPr/>
        <p:txBody>
          <a:bodyPr/>
          <a:lstStyle/>
          <a:p>
            <a:fld id="{7B9775F1-E451-4BB1-A854-192CF975918E}" type="datetimeFigureOut">
              <a:rPr lang="en-US" smtClean="0"/>
              <a:t>9/13/2021</a:t>
            </a:fld>
            <a:endParaRPr lang="en-US" dirty="0"/>
          </a:p>
        </p:txBody>
      </p:sp>
      <p:sp>
        <p:nvSpPr>
          <p:cNvPr id="5" name="Footer Placeholder 4">
            <a:extLst>
              <a:ext uri="{FF2B5EF4-FFF2-40B4-BE49-F238E27FC236}">
                <a16:creationId xmlns:a16="http://schemas.microsoft.com/office/drawing/2014/main" id="{16C475AA-8E52-4A42-85A3-12D05E03926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AA8D65B-3993-4EB0-AA3C-603FB4BEFF64}"/>
              </a:ext>
            </a:extLst>
          </p:cNvPr>
          <p:cNvSpPr>
            <a:spLocks noGrp="1"/>
          </p:cNvSpPr>
          <p:nvPr>
            <p:ph type="sldNum" sz="quarter" idx="12"/>
          </p:nvPr>
        </p:nvSpPr>
        <p:spPr/>
        <p:txBody>
          <a:bodyPr/>
          <a:lstStyle/>
          <a:p>
            <a:fld id="{5CB437ED-D65A-487C-8BD9-AF71EF98D60F}" type="slidenum">
              <a:rPr lang="en-US" smtClean="0"/>
              <a:t>‹#›</a:t>
            </a:fld>
            <a:endParaRPr lang="en-US" dirty="0"/>
          </a:p>
        </p:txBody>
      </p:sp>
    </p:spTree>
    <p:extLst>
      <p:ext uri="{BB962C8B-B14F-4D97-AF65-F5344CB8AC3E}">
        <p14:creationId xmlns:p14="http://schemas.microsoft.com/office/powerpoint/2010/main" val="2919125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C8CB35-BF7A-473F-AE4E-D9A23B72BBA5}"/>
              </a:ext>
            </a:extLst>
          </p:cNvPr>
          <p:cNvSpPr>
            <a:spLocks noGrp="1"/>
          </p:cNvSpPr>
          <p:nvPr>
            <p:ph type="title"/>
          </p:nvPr>
        </p:nvSpPr>
        <p:spPr>
          <a:xfrm>
            <a:off x="623888" y="1709738"/>
            <a:ext cx="78867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DE594FE-672E-4381-BF9E-E0CDA137BF37}"/>
              </a:ext>
            </a:extLst>
          </p:cNvPr>
          <p:cNvSpPr>
            <a:spLocks noGrp="1"/>
          </p:cNvSpPr>
          <p:nvPr>
            <p:ph type="body" idx="1"/>
          </p:nvPr>
        </p:nvSpPr>
        <p:spPr>
          <a:xfrm>
            <a:off x="623888" y="4589463"/>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91277DD-077C-4ACF-9A25-E2CE842513E3}"/>
              </a:ext>
            </a:extLst>
          </p:cNvPr>
          <p:cNvSpPr>
            <a:spLocks noGrp="1"/>
          </p:cNvSpPr>
          <p:nvPr>
            <p:ph type="dt" sz="half" idx="10"/>
          </p:nvPr>
        </p:nvSpPr>
        <p:spPr/>
        <p:txBody>
          <a:bodyPr/>
          <a:lstStyle/>
          <a:p>
            <a:fld id="{7B9775F1-E451-4BB1-A854-192CF975918E}" type="datetimeFigureOut">
              <a:rPr lang="en-US" smtClean="0"/>
              <a:t>9/13/2021</a:t>
            </a:fld>
            <a:endParaRPr lang="en-US" dirty="0"/>
          </a:p>
        </p:txBody>
      </p:sp>
      <p:sp>
        <p:nvSpPr>
          <p:cNvPr id="5" name="Footer Placeholder 4">
            <a:extLst>
              <a:ext uri="{FF2B5EF4-FFF2-40B4-BE49-F238E27FC236}">
                <a16:creationId xmlns:a16="http://schemas.microsoft.com/office/drawing/2014/main" id="{E8F5F1D4-4D85-4DD5-A8B0-DE7D592526D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931A031C-7501-46EC-803F-731D33CC7C84}"/>
              </a:ext>
            </a:extLst>
          </p:cNvPr>
          <p:cNvSpPr>
            <a:spLocks noGrp="1"/>
          </p:cNvSpPr>
          <p:nvPr>
            <p:ph type="sldNum" sz="quarter" idx="12"/>
          </p:nvPr>
        </p:nvSpPr>
        <p:spPr/>
        <p:txBody>
          <a:bodyPr/>
          <a:lstStyle/>
          <a:p>
            <a:fld id="{5CB437ED-D65A-487C-8BD9-AF71EF98D60F}" type="slidenum">
              <a:rPr lang="en-US" smtClean="0"/>
              <a:t>‹#›</a:t>
            </a:fld>
            <a:endParaRPr lang="en-US" dirty="0"/>
          </a:p>
        </p:txBody>
      </p:sp>
    </p:spTree>
    <p:extLst>
      <p:ext uri="{BB962C8B-B14F-4D97-AF65-F5344CB8AC3E}">
        <p14:creationId xmlns:p14="http://schemas.microsoft.com/office/powerpoint/2010/main" val="11967236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jp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5.xml"/><Relationship Id="rId3" Type="http://schemas.openxmlformats.org/officeDocument/2006/relationships/slideLayout" Target="../slideLayouts/slideLayout10.xml"/><Relationship Id="rId7" Type="http://schemas.openxmlformats.org/officeDocument/2006/relationships/slideLayout" Target="../slideLayouts/slideLayout14.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11" Type="http://schemas.openxmlformats.org/officeDocument/2006/relationships/theme" Target="../theme/theme2.xml"/><Relationship Id="rId5" Type="http://schemas.openxmlformats.org/officeDocument/2006/relationships/slideLayout" Target="../slideLayouts/slideLayout12.xml"/><Relationship Id="rId10" Type="http://schemas.openxmlformats.org/officeDocument/2006/relationships/slideLayout" Target="../slideLayouts/slideLayout17.xml"/><Relationship Id="rId4" Type="http://schemas.openxmlformats.org/officeDocument/2006/relationships/slideLayout" Target="../slideLayouts/slideLayout11.xml"/><Relationship Id="rId9" Type="http://schemas.openxmlformats.org/officeDocument/2006/relationships/slideLayout" Target="../slideLayouts/slideLayout16.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7" Type="http://schemas.openxmlformats.org/officeDocument/2006/relationships/image" Target="../media/image1.jpg"/><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image" Target="../media/image6.png"/><Relationship Id="rId5" Type="http://schemas.openxmlformats.org/officeDocument/2006/relationships/image" Target="../media/image5.jpeg"/><Relationship Id="rId4" Type="http://schemas.openxmlformats.org/officeDocument/2006/relationships/image" Target="../media/image4.jpeg"/></Relationships>
</file>

<file path=ppt/slideMasters/_rels/slideMaster4.xml.rels><?xml version="1.0" encoding="UTF-8" standalone="yes"?>
<Relationships xmlns="http://schemas.openxmlformats.org/package/2006/relationships"><Relationship Id="rId8" Type="http://schemas.openxmlformats.org/officeDocument/2006/relationships/theme" Target="../theme/theme4.xml"/><Relationship Id="rId3" Type="http://schemas.openxmlformats.org/officeDocument/2006/relationships/slideLayout" Target="../slideLayouts/slideLayout22.xml"/><Relationship Id="rId7" Type="http://schemas.openxmlformats.org/officeDocument/2006/relationships/slideLayout" Target="../slideLayouts/slideLayout26.xml"/><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slideLayout" Target="../slideLayouts/slideLayout25.xml"/><Relationship Id="rId5" Type="http://schemas.openxmlformats.org/officeDocument/2006/relationships/slideLayout" Target="../slideLayouts/slideLayout24.xml"/><Relationship Id="rId4" Type="http://schemas.openxmlformats.org/officeDocument/2006/relationships/slideLayout" Target="../slideLayouts/slideLayout23.xml"/><Relationship Id="rId9" Type="http://schemas.openxmlformats.org/officeDocument/2006/relationships/image" Target="../media/image7.jpeg"/></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29.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theme" Target="../theme/theme5.xml"/><Relationship Id="rId5" Type="http://schemas.openxmlformats.org/officeDocument/2006/relationships/slideLayout" Target="../slideLayouts/slideLayout31.xml"/><Relationship Id="rId4" Type="http://schemas.openxmlformats.org/officeDocument/2006/relationships/slideLayout" Target="../slideLayouts/slideLayout30.xml"/></Relationships>
</file>

<file path=ppt/slideMasters/_rels/slideMaster6.xml.rels><?xml version="1.0" encoding="UTF-8" standalone="yes"?>
<Relationships xmlns="http://schemas.openxmlformats.org/package/2006/relationships"><Relationship Id="rId8" Type="http://schemas.openxmlformats.org/officeDocument/2006/relationships/theme" Target="../theme/theme6.xml"/><Relationship Id="rId3" Type="http://schemas.openxmlformats.org/officeDocument/2006/relationships/slideLayout" Target="../slideLayouts/slideLayout34.xml"/><Relationship Id="rId7" Type="http://schemas.openxmlformats.org/officeDocument/2006/relationships/slideLayout" Target="../slideLayouts/slideLayout38.xml"/><Relationship Id="rId2" Type="http://schemas.openxmlformats.org/officeDocument/2006/relationships/slideLayout" Target="../slideLayouts/slideLayout33.xml"/><Relationship Id="rId1" Type="http://schemas.openxmlformats.org/officeDocument/2006/relationships/slideLayout" Target="../slideLayouts/slideLayout32.xml"/><Relationship Id="rId6" Type="http://schemas.openxmlformats.org/officeDocument/2006/relationships/slideLayout" Target="../slideLayouts/slideLayout37.xml"/><Relationship Id="rId5" Type="http://schemas.openxmlformats.org/officeDocument/2006/relationships/slideLayout" Target="../slideLayouts/slideLayout36.xml"/><Relationship Id="rId4" Type="http://schemas.openxmlformats.org/officeDocument/2006/relationships/slideLayout" Target="../slideLayouts/slideLayout35.xml"/><Relationship Id="rId9" Type="http://schemas.openxmlformats.org/officeDocument/2006/relationships/image" Target="../media/image7.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2" name="Picture 1" descr="BG-blank.jpg"/>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9" name="Slide Number Placeholder 8"/>
          <p:cNvSpPr>
            <a:spLocks noGrp="1"/>
          </p:cNvSpPr>
          <p:nvPr>
            <p:ph type="sldNum" sz="quarter" idx="4"/>
          </p:nvPr>
        </p:nvSpPr>
        <p:spPr>
          <a:xfrm>
            <a:off x="3546442" y="6371822"/>
            <a:ext cx="2133600" cy="365125"/>
          </a:xfrm>
          <a:prstGeom prst="rect">
            <a:avLst/>
          </a:prstGeom>
        </p:spPr>
        <p:txBody>
          <a:bodyPr vert="horz" lIns="91440" tIns="45720" rIns="91440" bIns="45720" rtlCol="0" anchor="t" anchorCtr="0"/>
          <a:lstStyle>
            <a:lvl1pPr algn="ctr">
              <a:defRPr sz="1200" b="0" i="0">
                <a:solidFill>
                  <a:srgbClr val="1F497D"/>
                </a:solidFill>
                <a:latin typeface="Tw Cen MT"/>
                <a:cs typeface="Tw Cen MT"/>
              </a:defRPr>
            </a:lvl1pPr>
          </a:lstStyle>
          <a:p>
            <a:fld id="{DE814A3B-586F-6741-A578-6A3C03C31D10}"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86" r:id="rId1"/>
    <p:sldLayoutId id="2147483693" r:id="rId2"/>
    <p:sldLayoutId id="2147483687" r:id="rId3"/>
    <p:sldLayoutId id="2147483688" r:id="rId4"/>
    <p:sldLayoutId id="2147483689" r:id="rId5"/>
    <p:sldLayoutId id="2147483720" r:id="rId6"/>
    <p:sldLayoutId id="2147483730" r:id="rId7"/>
  </p:sldLayoutIdLst>
  <p:hf hdr="0" ftr="0" dt="0"/>
  <p:txStyles>
    <p:titleStyle>
      <a:lvl1pPr algn="l" defTabSz="457200" rtl="0" eaLnBrk="1" latinLnBrk="0" hangingPunct="1">
        <a:lnSpc>
          <a:spcPct val="80000"/>
        </a:lnSpc>
        <a:spcBef>
          <a:spcPct val="0"/>
        </a:spcBef>
        <a:buNone/>
        <a:defRPr sz="3200" b="1" kern="1200" cap="all">
          <a:solidFill>
            <a:schemeClr val="bg1">
              <a:lumMod val="50000"/>
            </a:schemeClr>
          </a:solidFill>
          <a:effectLst/>
          <a:latin typeface="+mj-lt"/>
          <a:ea typeface="+mj-ea"/>
          <a:cs typeface="+mj-cs"/>
        </a:defRPr>
      </a:lvl1pPr>
    </p:titleStyle>
    <p:bodyStyle>
      <a:lvl1pPr marL="342900" indent="-342900" algn="l" defTabSz="457200" rtl="0" eaLnBrk="1" latinLnBrk="0" hangingPunct="1">
        <a:spcBef>
          <a:spcPct val="20000"/>
        </a:spcBef>
        <a:buClr>
          <a:schemeClr val="tx2"/>
        </a:buClr>
        <a:buFont typeface="Arial"/>
        <a:buChar char="•"/>
        <a:defRPr sz="3200" kern="1200">
          <a:solidFill>
            <a:schemeClr val="bg1">
              <a:lumMod val="50000"/>
            </a:schemeClr>
          </a:solidFill>
          <a:latin typeface="+mn-lt"/>
          <a:ea typeface="+mn-ea"/>
          <a:cs typeface="+mn-cs"/>
        </a:defRPr>
      </a:lvl1pPr>
      <a:lvl2pPr marL="742950" indent="-285750" algn="l" defTabSz="457200" rtl="0" eaLnBrk="1" latinLnBrk="0" hangingPunct="1">
        <a:spcBef>
          <a:spcPct val="20000"/>
        </a:spcBef>
        <a:buClr>
          <a:schemeClr val="tx2"/>
        </a:buClr>
        <a:buFont typeface="Arial"/>
        <a:buChar char="–"/>
        <a:defRPr sz="2800" kern="1200">
          <a:solidFill>
            <a:schemeClr val="bg1">
              <a:lumMod val="50000"/>
            </a:schemeClr>
          </a:solidFill>
          <a:latin typeface="+mn-lt"/>
          <a:ea typeface="+mn-ea"/>
          <a:cs typeface="+mn-cs"/>
        </a:defRPr>
      </a:lvl2pPr>
      <a:lvl3pPr marL="1143000" indent="-228600" algn="l" defTabSz="457200" rtl="0" eaLnBrk="1" latinLnBrk="0" hangingPunct="1">
        <a:spcBef>
          <a:spcPct val="20000"/>
        </a:spcBef>
        <a:buClr>
          <a:schemeClr val="tx2"/>
        </a:buClr>
        <a:buFont typeface="Arial"/>
        <a:buChar char="•"/>
        <a:defRPr sz="2400" kern="1200">
          <a:solidFill>
            <a:schemeClr val="bg1">
              <a:lumMod val="50000"/>
            </a:schemeClr>
          </a:solidFill>
          <a:latin typeface="+mn-lt"/>
          <a:ea typeface="+mn-ea"/>
          <a:cs typeface="+mn-cs"/>
        </a:defRPr>
      </a:lvl3pPr>
      <a:lvl4pPr marL="1600200" indent="-228600" algn="l" defTabSz="457200" rtl="0" eaLnBrk="1" latinLnBrk="0" hangingPunct="1">
        <a:spcBef>
          <a:spcPct val="20000"/>
        </a:spcBef>
        <a:buClr>
          <a:schemeClr val="tx2"/>
        </a:buClr>
        <a:buFont typeface="Arial"/>
        <a:buChar char="–"/>
        <a:defRPr sz="2000" kern="1200">
          <a:solidFill>
            <a:schemeClr val="bg1">
              <a:lumMod val="50000"/>
            </a:schemeClr>
          </a:solidFill>
          <a:latin typeface="+mn-lt"/>
          <a:ea typeface="+mn-ea"/>
          <a:cs typeface="+mn-cs"/>
        </a:defRPr>
      </a:lvl4pPr>
      <a:lvl5pPr marL="2057400" indent="-228600" algn="l" defTabSz="457200" rtl="0" eaLnBrk="1" latinLnBrk="0" hangingPunct="1">
        <a:spcBef>
          <a:spcPct val="20000"/>
        </a:spcBef>
        <a:buClr>
          <a:schemeClr val="tx2"/>
        </a:buClr>
        <a:buFont typeface="Arial"/>
        <a:buChar char="»"/>
        <a:defRPr sz="2000" kern="1200">
          <a:solidFill>
            <a:schemeClr val="bg1">
              <a:lumMod val="50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BCAD18A-9013-44CA-9B9E-78A27F2ECBF3}"/>
              </a:ext>
            </a:extLst>
          </p:cNvPr>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D46ECE1-DF8E-4943-B5F1-AF4BC8B041A0}"/>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ACEB014-619F-487D-BF82-D32DC540A57B}"/>
              </a:ext>
            </a:extLst>
          </p:cNvPr>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B9775F1-E451-4BB1-A854-192CF975918E}" type="datetimeFigureOut">
              <a:rPr lang="en-US" smtClean="0"/>
              <a:t>9/13/2021</a:t>
            </a:fld>
            <a:endParaRPr lang="en-US" dirty="0"/>
          </a:p>
        </p:txBody>
      </p:sp>
      <p:sp>
        <p:nvSpPr>
          <p:cNvPr id="5" name="Footer Placeholder 4">
            <a:extLst>
              <a:ext uri="{FF2B5EF4-FFF2-40B4-BE49-F238E27FC236}">
                <a16:creationId xmlns:a16="http://schemas.microsoft.com/office/drawing/2014/main" id="{BD70977C-91A3-427D-825D-FC44E4D0EB2F}"/>
              </a:ext>
            </a:extLst>
          </p:cNvPr>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11B3CC60-E84D-44E7-9276-3CD5886B2E9C}"/>
              </a:ext>
            </a:extLst>
          </p:cNvPr>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CB437ED-D65A-487C-8BD9-AF71EF98D60F}" type="slidenum">
              <a:rPr lang="en-US" smtClean="0"/>
              <a:t>‹#›</a:t>
            </a:fld>
            <a:endParaRPr lang="en-US" dirty="0"/>
          </a:p>
        </p:txBody>
      </p:sp>
    </p:spTree>
    <p:extLst>
      <p:ext uri="{BB962C8B-B14F-4D97-AF65-F5344CB8AC3E}">
        <p14:creationId xmlns:p14="http://schemas.microsoft.com/office/powerpoint/2010/main" val="651331840"/>
      </p:ext>
    </p:extLst>
  </p:cSld>
  <p:clrMap bg1="lt1" tx1="dk1" bg2="lt2" tx2="dk2" accent1="accent1" accent2="accent2" accent3="accent3" accent4="accent4" accent5="accent5" accent6="accent6" hlink="hlink" folHlink="folHlink"/>
  <p:sldLayoutIdLst>
    <p:sldLayoutId id="2147483692" r:id="rId1"/>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9" name="Picture 8" descr="niem_1_inside.jpg"/>
          <p:cNvPicPr>
            <a:picLocks noChangeAspect="1"/>
          </p:cNvPicPr>
          <p:nvPr/>
        </p:nvPicPr>
        <p:blipFill>
          <a:blip r:embed="rId4"/>
          <a:stretch>
            <a:fillRect/>
          </a:stretch>
        </p:blipFill>
        <p:spPr>
          <a:xfrm>
            <a:off x="0" y="0"/>
            <a:ext cx="9144000" cy="6858000"/>
          </a:xfrm>
          <a:prstGeom prst="rect">
            <a:avLst/>
          </a:prstGeom>
        </p:spPr>
      </p:pic>
      <p:pic>
        <p:nvPicPr>
          <p:cNvPr id="10" name="Picture 9" descr="niem_1_cover.jpg"/>
          <p:cNvPicPr>
            <a:picLocks noChangeAspect="1"/>
          </p:cNvPicPr>
          <p:nvPr/>
        </p:nvPicPr>
        <p:blipFill rotWithShape="1">
          <a:blip r:embed="rId5"/>
          <a:srcRect l="65865" t="77549"/>
          <a:stretch/>
        </p:blipFill>
        <p:spPr>
          <a:xfrm>
            <a:off x="5864470" y="5328132"/>
            <a:ext cx="3121269" cy="1539679"/>
          </a:xfrm>
          <a:prstGeom prst="rect">
            <a:avLst/>
          </a:prstGeom>
        </p:spPr>
      </p:pic>
      <p:sp>
        <p:nvSpPr>
          <p:cNvPr id="2" name="Title Placeholder 1"/>
          <p:cNvSpPr>
            <a:spLocks noGrp="1"/>
          </p:cNvSpPr>
          <p:nvPr>
            <p:ph type="title"/>
          </p:nvPr>
        </p:nvSpPr>
        <p:spPr>
          <a:xfrm>
            <a:off x="457200" y="504042"/>
            <a:ext cx="8229600" cy="811358"/>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5" name="Footer Placeholder 4"/>
          <p:cNvSpPr>
            <a:spLocks noGrp="1"/>
          </p:cNvSpPr>
          <p:nvPr>
            <p:ph type="ftr" sz="quarter" idx="3"/>
          </p:nvPr>
        </p:nvSpPr>
        <p:spPr>
          <a:xfrm>
            <a:off x="3124200" y="6301134"/>
            <a:ext cx="2895600" cy="365125"/>
          </a:xfrm>
          <a:prstGeom prst="rect">
            <a:avLst/>
          </a:prstGeom>
        </p:spPr>
        <p:txBody>
          <a:bodyPr vert="horz" lIns="91440" tIns="45720" rIns="91440" bIns="45720" rtlCol="0" anchor="ctr"/>
          <a:lstStyle>
            <a:lvl1pPr marL="228600" indent="-228600" algn="ctr">
              <a:buFont typeface="+mj-lt"/>
              <a:buAutoNum type="arabicPeriod"/>
              <a:defRPr sz="1000">
                <a:solidFill>
                  <a:schemeClr val="tx2"/>
                </a:solidFill>
              </a:defRPr>
            </a:lvl1pPr>
          </a:lstStyle>
          <a:p>
            <a:endParaRPr lang="en-US" dirty="0"/>
          </a:p>
        </p:txBody>
      </p:sp>
      <p:sp>
        <p:nvSpPr>
          <p:cNvPr id="3" name="Text Placeholder 2"/>
          <p:cNvSpPr>
            <a:spLocks noGrp="1"/>
          </p:cNvSpPr>
          <p:nvPr>
            <p:ph type="body" idx="1"/>
          </p:nvPr>
        </p:nvSpPr>
        <p:spPr>
          <a:xfrm>
            <a:off x="457200" y="1491801"/>
            <a:ext cx="8229600" cy="463436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8" name="Picture 7"/>
          <p:cNvPicPr>
            <a:picLocks noChangeAspect="1"/>
          </p:cNvPicPr>
          <p:nvPr/>
        </p:nvPicPr>
        <p:blipFill rotWithShape="1">
          <a:blip r:embed="rId6"/>
          <a:srcRect l="88148" t="94107" r="-1" b="82"/>
          <a:stretch/>
        </p:blipFill>
        <p:spPr>
          <a:xfrm>
            <a:off x="8053755" y="6462349"/>
            <a:ext cx="1084781" cy="398882"/>
          </a:xfrm>
          <a:prstGeom prst="rect">
            <a:avLst/>
          </a:prstGeom>
        </p:spPr>
      </p:pic>
      <p:pic>
        <p:nvPicPr>
          <p:cNvPr id="11" name="Picture 10" descr="BG-blank.jpg">
            <a:extLst>
              <a:ext uri="{FF2B5EF4-FFF2-40B4-BE49-F238E27FC236}">
                <a16:creationId xmlns:a16="http://schemas.microsoft.com/office/drawing/2014/main" id="{EAAD3DBE-EE3A-445C-BF42-F79B00BB527F}"/>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6" name="Slide Number Placeholder 5">
            <a:extLst>
              <a:ext uri="{FF2B5EF4-FFF2-40B4-BE49-F238E27FC236}">
                <a16:creationId xmlns:a16="http://schemas.microsoft.com/office/drawing/2014/main" id="{BF89F618-C886-4E8D-A421-EE53B664C0FB}"/>
              </a:ext>
            </a:extLst>
          </p:cNvPr>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9D51957-966C-4FC2-BD34-BB475DB91434}" type="slidenum">
              <a:rPr lang="en-US" smtClean="0"/>
              <a:t>‹#›</a:t>
            </a:fld>
            <a:endParaRPr lang="en-US"/>
          </a:p>
        </p:txBody>
      </p:sp>
    </p:spTree>
    <p:extLst>
      <p:ext uri="{BB962C8B-B14F-4D97-AF65-F5344CB8AC3E}">
        <p14:creationId xmlns:p14="http://schemas.microsoft.com/office/powerpoint/2010/main" val="1981959570"/>
      </p:ext>
    </p:extLst>
  </p:cSld>
  <p:clrMap bg1="lt1" tx1="dk1" bg2="lt2" tx2="dk2" accent1="accent1" accent2="accent2" accent3="accent3" accent4="accent4" accent5="accent5" accent6="accent6" hlink="hlink" folHlink="folHlink"/>
  <p:sldLayoutIdLst>
    <p:sldLayoutId id="2147483704" r:id="rId1"/>
    <p:sldLayoutId id="2147483705" r:id="rId2"/>
  </p:sldLayoutIdLst>
  <p:hf hdr="0" ftr="0" dt="0"/>
  <p:txStyles>
    <p:titleStyle>
      <a:lvl1pPr algn="l" defTabSz="457200" rtl="0" eaLnBrk="1" latinLnBrk="0" hangingPunct="1">
        <a:lnSpc>
          <a:spcPct val="80000"/>
        </a:lnSpc>
        <a:spcBef>
          <a:spcPct val="0"/>
        </a:spcBef>
        <a:buNone/>
        <a:defRPr sz="3200" b="1" kern="1200" cap="all">
          <a:solidFill>
            <a:schemeClr val="bg1">
              <a:lumMod val="50000"/>
            </a:schemeClr>
          </a:solidFill>
          <a:effectLst/>
          <a:latin typeface="+mj-lt"/>
          <a:ea typeface="+mj-ea"/>
          <a:cs typeface="+mj-cs"/>
        </a:defRPr>
      </a:lvl1pPr>
    </p:titleStyle>
    <p:bodyStyle>
      <a:lvl1pPr marL="342900" indent="-342900" algn="l" defTabSz="457200" rtl="0" eaLnBrk="1" latinLnBrk="0" hangingPunct="1">
        <a:spcBef>
          <a:spcPct val="20000"/>
        </a:spcBef>
        <a:buClrTx/>
        <a:buFont typeface="Arial"/>
        <a:buChar char="•"/>
        <a:defRPr sz="3200" kern="1200">
          <a:solidFill>
            <a:srgbClr val="7F7F7F"/>
          </a:solidFill>
          <a:latin typeface="+mn-lt"/>
          <a:ea typeface="+mn-ea"/>
          <a:cs typeface="+mn-cs"/>
        </a:defRPr>
      </a:lvl1pPr>
      <a:lvl2pPr marL="742950" indent="-285750" algn="l" defTabSz="457200" rtl="0" eaLnBrk="1" latinLnBrk="0" hangingPunct="1">
        <a:spcBef>
          <a:spcPct val="20000"/>
        </a:spcBef>
        <a:buClrTx/>
        <a:buFont typeface="Arial"/>
        <a:buChar char="–"/>
        <a:defRPr sz="2800" kern="1200">
          <a:solidFill>
            <a:srgbClr val="7F7F7F"/>
          </a:solidFill>
          <a:latin typeface="+mn-lt"/>
          <a:ea typeface="+mn-ea"/>
          <a:cs typeface="+mn-cs"/>
        </a:defRPr>
      </a:lvl2pPr>
      <a:lvl3pPr marL="1143000" indent="-228600" algn="l" defTabSz="457200" rtl="0" eaLnBrk="1" latinLnBrk="0" hangingPunct="1">
        <a:spcBef>
          <a:spcPct val="20000"/>
        </a:spcBef>
        <a:buClrTx/>
        <a:buFont typeface="Arial"/>
        <a:buChar char="•"/>
        <a:defRPr sz="2400" kern="1200">
          <a:solidFill>
            <a:srgbClr val="7F7F7F"/>
          </a:solidFill>
          <a:latin typeface="+mn-lt"/>
          <a:ea typeface="+mn-ea"/>
          <a:cs typeface="+mn-cs"/>
        </a:defRPr>
      </a:lvl3pPr>
      <a:lvl4pPr marL="1600200" indent="-228600" algn="l" defTabSz="457200" rtl="0" eaLnBrk="1" latinLnBrk="0" hangingPunct="1">
        <a:spcBef>
          <a:spcPct val="20000"/>
        </a:spcBef>
        <a:buClrTx/>
        <a:buFont typeface="Arial"/>
        <a:buChar char="–"/>
        <a:defRPr sz="2000" kern="1200">
          <a:solidFill>
            <a:srgbClr val="7F7F7F"/>
          </a:solidFill>
          <a:latin typeface="+mn-lt"/>
          <a:ea typeface="+mn-ea"/>
          <a:cs typeface="+mn-cs"/>
        </a:defRPr>
      </a:lvl4pPr>
      <a:lvl5pPr marL="2057400" indent="-228600" algn="l" defTabSz="457200" rtl="0" eaLnBrk="1" latinLnBrk="0" hangingPunct="1">
        <a:spcBef>
          <a:spcPct val="20000"/>
        </a:spcBef>
        <a:buClrTx/>
        <a:buFont typeface="Arial"/>
        <a:buChar char="»"/>
        <a:defRPr sz="2000" kern="1200">
          <a:solidFill>
            <a:srgbClr val="7F7F7F"/>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5" name="Picture 5"/>
          <p:cNvPicPr>
            <a:picLocks noChangeAspect="1"/>
          </p:cNvPicPr>
          <p:nvPr userDrawn="1"/>
        </p:nvPicPr>
        <p:blipFill>
          <a:blip r:embed="rId9">
            <a:extLst>
              <a:ext uri="{28A0092B-C50C-407E-A947-70E740481C1C}">
                <a14:useLocalDpi xmlns:a14="http://schemas.microsoft.com/office/drawing/2010/main" val="0"/>
              </a:ext>
            </a:extLst>
          </a:blip>
          <a:srcRect/>
          <a:stretch>
            <a:fillRect/>
          </a:stretch>
        </p:blipFill>
        <p:spPr bwMode="auto">
          <a:xfrm>
            <a:off x="6327775" y="0"/>
            <a:ext cx="2819400" cy="6858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26" name="Text Placeholder 2"/>
          <p:cNvSpPr>
            <a:spLocks noGrp="1"/>
          </p:cNvSpPr>
          <p:nvPr>
            <p:ph type="body" idx="1"/>
          </p:nvPr>
        </p:nvSpPr>
        <p:spPr bwMode="auto">
          <a:xfrm>
            <a:off x="457200" y="914400"/>
            <a:ext cx="8229600" cy="52117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45720" rIns="91440" bIns="45720" numCol="1" anchor="t" anchorCtr="0" compatLnSpc="1">
            <a:prstTxWarp prst="textNoShape">
              <a:avLst/>
            </a:prstTxWarp>
          </a:bodyPr>
          <a:lstStyle/>
          <a:p>
            <a:pPr lvl="0"/>
            <a:r>
              <a:rPr lang="en-US" dirty="0"/>
              <a:t>Bullet is Wingdings 2:161 (100%); before paragraph spacing of 13.44 </a:t>
            </a:r>
            <a:r>
              <a:rPr lang="en-US" dirty="0" err="1"/>
              <a:t>pt</a:t>
            </a:r>
            <a:endParaRPr lang="en-US" dirty="0"/>
          </a:p>
          <a:p>
            <a:pPr lvl="1"/>
            <a:r>
              <a:rPr lang="en-US" dirty="0"/>
              <a:t>Dash: dash point is 100% en-dash, before paragraph spacing of 5.76 </a:t>
            </a:r>
            <a:r>
              <a:rPr lang="en-US" dirty="0" err="1"/>
              <a:t>pt</a:t>
            </a:r>
            <a:endParaRPr lang="en-US" dirty="0"/>
          </a:p>
          <a:p>
            <a:pPr lvl="2"/>
            <a:r>
              <a:rPr lang="en-US" dirty="0" err="1"/>
              <a:t>Subbullet</a:t>
            </a:r>
            <a:r>
              <a:rPr lang="en-US" dirty="0"/>
              <a:t> is 100% bullet, before paragraph spacing of 4.8 </a:t>
            </a:r>
            <a:r>
              <a:rPr lang="en-US" dirty="0" err="1"/>
              <a:t>pt</a:t>
            </a:r>
            <a:endParaRPr lang="en-US" dirty="0"/>
          </a:p>
          <a:p>
            <a:pPr lvl="0"/>
            <a:endParaRPr lang="en-US" dirty="0"/>
          </a:p>
        </p:txBody>
      </p:sp>
      <p:sp>
        <p:nvSpPr>
          <p:cNvPr id="1028" name="Title Placeholder 1"/>
          <p:cNvSpPr>
            <a:spLocks noGrp="1"/>
          </p:cNvSpPr>
          <p:nvPr>
            <p:ph type="title"/>
          </p:nvPr>
        </p:nvSpPr>
        <p:spPr bwMode="auto">
          <a:xfrm>
            <a:off x="0" y="152400"/>
            <a:ext cx="9144000" cy="914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dirty="0"/>
              <a:t>CLICK TO EDIT MASTER TITLE STYLE</a:t>
            </a:r>
          </a:p>
        </p:txBody>
      </p:sp>
      <p:sp>
        <p:nvSpPr>
          <p:cNvPr id="2" name="Slide Number Placeholder 1"/>
          <p:cNvSpPr>
            <a:spLocks noGrp="1"/>
          </p:cNvSpPr>
          <p:nvPr>
            <p:ph type="sldNum" sz="quarter" idx="4"/>
          </p:nvPr>
        </p:nvSpPr>
        <p:spPr>
          <a:xfrm>
            <a:off x="3505200" y="6356350"/>
            <a:ext cx="2133600" cy="365125"/>
          </a:xfrm>
          <a:prstGeom prst="rect">
            <a:avLst/>
          </a:prstGeom>
        </p:spPr>
        <p:txBody>
          <a:bodyPr vert="horz" lIns="91440" tIns="45720" rIns="91440" bIns="45720" rtlCol="0" anchor="ctr"/>
          <a:lstStyle>
            <a:lvl1pPr algn="ctr">
              <a:defRPr sz="1100">
                <a:solidFill>
                  <a:srgbClr val="949C9D"/>
                </a:solidFill>
              </a:defRPr>
            </a:lvl1pPr>
          </a:lstStyle>
          <a:p>
            <a:fld id="{7209025A-EA80-164B-A95B-D8212A632042}" type="slidenum">
              <a:rPr lang="en-US" smtClean="0"/>
              <a:pPr/>
              <a:t>‹#›</a:t>
            </a:fld>
            <a:endParaRPr lang="en-US" dirty="0"/>
          </a:p>
        </p:txBody>
      </p:sp>
    </p:spTree>
    <p:extLst>
      <p:ext uri="{BB962C8B-B14F-4D97-AF65-F5344CB8AC3E}">
        <p14:creationId xmlns:p14="http://schemas.microsoft.com/office/powerpoint/2010/main" val="431820188"/>
      </p:ext>
    </p:extLst>
  </p:cSld>
  <p:clrMap bg1="lt1" tx1="dk1" bg2="lt2" tx2="dk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12" r:id="rId6"/>
    <p:sldLayoutId id="2147483719" r:id="rId7"/>
  </p:sldLayoutIdLst>
  <p:hf hdr="0" ftr="0" dt="0"/>
  <p:txStyles>
    <p:titleStyle>
      <a:lvl1pPr algn="ctr" rtl="0" eaLnBrk="0" fontAlgn="base" hangingPunct="0">
        <a:spcBef>
          <a:spcPct val="0"/>
        </a:spcBef>
        <a:spcAft>
          <a:spcPct val="0"/>
        </a:spcAft>
        <a:defRPr lang="en-US" sz="3200" b="1" kern="1200" dirty="0">
          <a:solidFill>
            <a:srgbClr val="1E5883"/>
          </a:solidFill>
          <a:latin typeface="Tw Cen MT"/>
          <a:ea typeface="+mj-ea"/>
          <a:cs typeface="Tw Cen MT"/>
        </a:defRPr>
      </a:lvl1pPr>
      <a:lvl2pPr algn="l" rtl="0" eaLnBrk="0" fontAlgn="base" hangingPunct="0">
        <a:spcBef>
          <a:spcPct val="0"/>
        </a:spcBef>
        <a:spcAft>
          <a:spcPct val="0"/>
        </a:spcAft>
        <a:defRPr sz="2500" b="1">
          <a:solidFill>
            <a:srgbClr val="1E5883"/>
          </a:solidFill>
          <a:latin typeface="Arial" charset="0"/>
          <a:cs typeface="Arial" charset="0"/>
        </a:defRPr>
      </a:lvl2pPr>
      <a:lvl3pPr algn="l" rtl="0" eaLnBrk="0" fontAlgn="base" hangingPunct="0">
        <a:spcBef>
          <a:spcPct val="0"/>
        </a:spcBef>
        <a:spcAft>
          <a:spcPct val="0"/>
        </a:spcAft>
        <a:defRPr sz="2500" b="1">
          <a:solidFill>
            <a:srgbClr val="1E5883"/>
          </a:solidFill>
          <a:latin typeface="Arial" charset="0"/>
          <a:cs typeface="Arial" charset="0"/>
        </a:defRPr>
      </a:lvl3pPr>
      <a:lvl4pPr algn="l" rtl="0" eaLnBrk="0" fontAlgn="base" hangingPunct="0">
        <a:spcBef>
          <a:spcPct val="0"/>
        </a:spcBef>
        <a:spcAft>
          <a:spcPct val="0"/>
        </a:spcAft>
        <a:defRPr sz="2500" b="1">
          <a:solidFill>
            <a:srgbClr val="1E5883"/>
          </a:solidFill>
          <a:latin typeface="Arial" charset="0"/>
          <a:cs typeface="Arial" charset="0"/>
        </a:defRPr>
      </a:lvl4pPr>
      <a:lvl5pPr algn="l" rtl="0" eaLnBrk="0" fontAlgn="base" hangingPunct="0">
        <a:spcBef>
          <a:spcPct val="0"/>
        </a:spcBef>
        <a:spcAft>
          <a:spcPct val="0"/>
        </a:spcAft>
        <a:defRPr sz="2500" b="1">
          <a:solidFill>
            <a:srgbClr val="1E5883"/>
          </a:solidFill>
          <a:latin typeface="Arial" charset="0"/>
          <a:cs typeface="Arial" charset="0"/>
        </a:defRPr>
      </a:lvl5pPr>
      <a:lvl6pPr marL="457200" algn="l" rtl="0" fontAlgn="base">
        <a:spcBef>
          <a:spcPct val="0"/>
        </a:spcBef>
        <a:spcAft>
          <a:spcPct val="0"/>
        </a:spcAft>
        <a:defRPr sz="3200" b="1">
          <a:solidFill>
            <a:schemeClr val="tx1"/>
          </a:solidFill>
          <a:latin typeface="Arial" charset="0"/>
          <a:cs typeface="Arial" charset="0"/>
        </a:defRPr>
      </a:lvl6pPr>
      <a:lvl7pPr marL="914400" algn="l" rtl="0" fontAlgn="base">
        <a:spcBef>
          <a:spcPct val="0"/>
        </a:spcBef>
        <a:spcAft>
          <a:spcPct val="0"/>
        </a:spcAft>
        <a:defRPr sz="3200" b="1">
          <a:solidFill>
            <a:schemeClr val="tx1"/>
          </a:solidFill>
          <a:latin typeface="Arial" charset="0"/>
          <a:cs typeface="Arial" charset="0"/>
        </a:defRPr>
      </a:lvl7pPr>
      <a:lvl8pPr marL="1371600" algn="l" rtl="0" fontAlgn="base">
        <a:spcBef>
          <a:spcPct val="0"/>
        </a:spcBef>
        <a:spcAft>
          <a:spcPct val="0"/>
        </a:spcAft>
        <a:defRPr sz="3200" b="1">
          <a:solidFill>
            <a:schemeClr val="tx1"/>
          </a:solidFill>
          <a:latin typeface="Arial" charset="0"/>
          <a:cs typeface="Arial" charset="0"/>
        </a:defRPr>
      </a:lvl8pPr>
      <a:lvl9pPr marL="1828800" algn="l" rtl="0" fontAlgn="base">
        <a:spcBef>
          <a:spcPct val="0"/>
        </a:spcBef>
        <a:spcAft>
          <a:spcPct val="0"/>
        </a:spcAft>
        <a:defRPr sz="3200" b="1">
          <a:solidFill>
            <a:schemeClr val="tx1"/>
          </a:solidFill>
          <a:latin typeface="Arial" charset="0"/>
          <a:cs typeface="Arial" charset="0"/>
        </a:defRPr>
      </a:lvl9pPr>
    </p:titleStyle>
    <p:bodyStyle>
      <a:lvl1pPr marL="342900" indent="-342900" algn="l" rtl="0" eaLnBrk="0" fontAlgn="base" hangingPunct="0">
        <a:spcBef>
          <a:spcPct val="20000"/>
        </a:spcBef>
        <a:spcAft>
          <a:spcPct val="0"/>
        </a:spcAft>
        <a:buFont typeface="Arial" pitchFamily="34" charset="0"/>
        <a:buChar char="•"/>
        <a:defRPr sz="1600" kern="1200">
          <a:solidFill>
            <a:srgbClr val="686868"/>
          </a:solidFill>
          <a:latin typeface="Arial" pitchFamily="34" charset="0"/>
          <a:ea typeface="+mn-ea"/>
          <a:cs typeface="Arial" pitchFamily="34" charset="0"/>
        </a:defRPr>
      </a:lvl1pPr>
      <a:lvl2pPr marL="742950" indent="-285750" algn="l" rtl="0" eaLnBrk="0" fontAlgn="base" hangingPunct="0">
        <a:spcBef>
          <a:spcPct val="20000"/>
        </a:spcBef>
        <a:spcAft>
          <a:spcPct val="0"/>
        </a:spcAft>
        <a:buFont typeface="Arial" pitchFamily="34" charset="0"/>
        <a:buChar char="‒"/>
        <a:defRPr sz="1600" kern="1200">
          <a:solidFill>
            <a:srgbClr val="686868"/>
          </a:solidFill>
          <a:latin typeface="Arial" pitchFamily="34" charset="0"/>
          <a:ea typeface="+mn-ea"/>
          <a:cs typeface="Arial" pitchFamily="34" charset="0"/>
        </a:defRPr>
      </a:lvl2pPr>
      <a:lvl3pPr marL="1143000" indent="-228600" algn="l" rtl="0" eaLnBrk="0" fontAlgn="base" hangingPunct="0">
        <a:spcBef>
          <a:spcPct val="20000"/>
        </a:spcBef>
        <a:spcAft>
          <a:spcPct val="0"/>
        </a:spcAft>
        <a:buFont typeface="Arial" pitchFamily="34" charset="0"/>
        <a:buChar char="•"/>
        <a:defRPr sz="1600" kern="1200">
          <a:solidFill>
            <a:srgbClr val="686868"/>
          </a:solidFill>
          <a:latin typeface="Arial" pitchFamily="34" charset="0"/>
          <a:ea typeface="+mn-ea"/>
          <a:cs typeface="Arial" pitchFamily="34" charset="0"/>
        </a:defRPr>
      </a:lvl3pPr>
      <a:lvl4pPr marL="1600200" indent="-228600" algn="l" rtl="0" eaLnBrk="0" fontAlgn="base" hangingPunct="0">
        <a:spcBef>
          <a:spcPct val="20000"/>
        </a:spcBef>
        <a:spcAft>
          <a:spcPct val="0"/>
        </a:spcAft>
        <a:buFont typeface="Arial" pitchFamily="34" charset="0"/>
        <a:defRPr sz="2000" kern="1200">
          <a:solidFill>
            <a:schemeClr val="tx1"/>
          </a:solidFill>
          <a:latin typeface="+mn-lt"/>
          <a:ea typeface="+mn-ea"/>
          <a:cs typeface="Arial" charset="0"/>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Arial"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rgbClr val="0D336A"/>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9"/>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marL="514350" marR="0" lvl="1" indent="-171450" algn="l" defTabSz="685800" rtl="0" eaLnBrk="1" fontAlgn="auto" latinLnBrk="0" hangingPunct="1">
              <a:lnSpc>
                <a:spcPct val="90000"/>
              </a:lnSpc>
              <a:spcBef>
                <a:spcPts val="375"/>
              </a:spcBef>
              <a:spcAft>
                <a:spcPts val="0"/>
              </a:spcAft>
              <a:buClrTx/>
              <a:buSzTx/>
              <a:buFont typeface="Arial" panose="020B0604020202020204" pitchFamily="34" charset="0"/>
              <a:buChar char="•"/>
              <a:tabLst/>
              <a:defRPr/>
            </a:pPr>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182" y="6492880"/>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3028950" y="649288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7082418" y="6405796"/>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EA7983BD-A4FB-9C4A-97EF-CF98798D6C46}" type="slidenum">
              <a:rPr lang="en-US" smtClean="0"/>
              <a:t>‹#›</a:t>
            </a:fld>
            <a:endParaRPr lang="en-US"/>
          </a:p>
        </p:txBody>
      </p:sp>
    </p:spTree>
    <p:extLst>
      <p:ext uri="{BB962C8B-B14F-4D97-AF65-F5344CB8AC3E}">
        <p14:creationId xmlns:p14="http://schemas.microsoft.com/office/powerpoint/2010/main" val="3172185922"/>
      </p:ext>
    </p:extLst>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Lst>
  <p:hf hdr="0" ftr="0" dt="0"/>
  <p:txStyles>
    <p:titleStyle>
      <a:lvl1pPr algn="ctr" defTabSz="685800" rtl="0" eaLnBrk="1" latinLnBrk="0" hangingPunct="1">
        <a:lnSpc>
          <a:spcPct val="90000"/>
        </a:lnSpc>
        <a:spcBef>
          <a:spcPct val="0"/>
        </a:spcBef>
        <a:buNone/>
        <a:defRPr sz="2400" kern="1200">
          <a:solidFill>
            <a:schemeClr val="tx1"/>
          </a:solidFill>
          <a:latin typeface="+mj-lt"/>
          <a:ea typeface="+mj-ea"/>
          <a:cs typeface="+mj-cs"/>
        </a:defRPr>
      </a:lvl1pPr>
    </p:titleStyle>
    <p:bodyStyle>
      <a:lvl1pPr marL="0" indent="0" algn="l" defTabSz="685800" rtl="0" eaLnBrk="1" latinLnBrk="0" hangingPunct="1">
        <a:lnSpc>
          <a:spcPct val="90000"/>
        </a:lnSpc>
        <a:spcBef>
          <a:spcPts val="750"/>
        </a:spcBef>
        <a:buFont typeface="Arial" panose="020B0604020202020204" pitchFamily="34" charset="0"/>
        <a:buNone/>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Courier New" panose="02070309020205020404" pitchFamily="49" charset="0"/>
        <a:buChar char="o"/>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Wingdings" pitchFamily="2" charset="2"/>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5" name="Picture 5"/>
          <p:cNvPicPr>
            <a:picLocks noChangeAspect="1"/>
          </p:cNvPicPr>
          <p:nvPr userDrawn="1"/>
        </p:nvPicPr>
        <p:blipFill>
          <a:blip r:embed="rId9">
            <a:extLst>
              <a:ext uri="{28A0092B-C50C-407E-A947-70E740481C1C}">
                <a14:useLocalDpi xmlns:a14="http://schemas.microsoft.com/office/drawing/2010/main" val="0"/>
              </a:ext>
            </a:extLst>
          </a:blip>
          <a:srcRect/>
          <a:stretch>
            <a:fillRect/>
          </a:stretch>
        </p:blipFill>
        <p:spPr bwMode="auto">
          <a:xfrm>
            <a:off x="6327775" y="0"/>
            <a:ext cx="2819400" cy="6858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26" name="Text Placeholder 2"/>
          <p:cNvSpPr>
            <a:spLocks noGrp="1"/>
          </p:cNvSpPr>
          <p:nvPr>
            <p:ph type="body" idx="1"/>
          </p:nvPr>
        </p:nvSpPr>
        <p:spPr bwMode="auto">
          <a:xfrm>
            <a:off x="457200" y="914400"/>
            <a:ext cx="8229600" cy="52117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45720" rIns="91440" bIns="45720" numCol="1" anchor="t" anchorCtr="0" compatLnSpc="1">
            <a:prstTxWarp prst="textNoShape">
              <a:avLst/>
            </a:prstTxWarp>
          </a:bodyPr>
          <a:lstStyle/>
          <a:p>
            <a:pPr lvl="0"/>
            <a:r>
              <a:rPr lang="en-US" dirty="0"/>
              <a:t>Bullet is Wingdings 2:161 (100%); before paragraph spacing of 13.44 </a:t>
            </a:r>
            <a:r>
              <a:rPr lang="en-US" dirty="0" err="1"/>
              <a:t>pt</a:t>
            </a:r>
            <a:endParaRPr lang="en-US" dirty="0"/>
          </a:p>
          <a:p>
            <a:pPr lvl="1"/>
            <a:r>
              <a:rPr lang="en-US" dirty="0"/>
              <a:t>Dash: dash point is 100% en-dash, before paragraph spacing of 5.76 </a:t>
            </a:r>
            <a:r>
              <a:rPr lang="en-US" dirty="0" err="1"/>
              <a:t>pt</a:t>
            </a:r>
            <a:endParaRPr lang="en-US" dirty="0"/>
          </a:p>
          <a:p>
            <a:pPr lvl="2"/>
            <a:r>
              <a:rPr lang="en-US" dirty="0" err="1"/>
              <a:t>Subbullet</a:t>
            </a:r>
            <a:r>
              <a:rPr lang="en-US" dirty="0"/>
              <a:t> is 100% bullet, before paragraph spacing of 4.8 </a:t>
            </a:r>
            <a:r>
              <a:rPr lang="en-US" dirty="0" err="1"/>
              <a:t>pt</a:t>
            </a:r>
            <a:endParaRPr lang="en-US" dirty="0"/>
          </a:p>
          <a:p>
            <a:pPr lvl="0"/>
            <a:endParaRPr lang="en-US" dirty="0"/>
          </a:p>
        </p:txBody>
      </p:sp>
      <p:sp>
        <p:nvSpPr>
          <p:cNvPr id="1028" name="Title Placeholder 1"/>
          <p:cNvSpPr>
            <a:spLocks noGrp="1"/>
          </p:cNvSpPr>
          <p:nvPr>
            <p:ph type="title"/>
          </p:nvPr>
        </p:nvSpPr>
        <p:spPr bwMode="auto">
          <a:xfrm>
            <a:off x="0" y="152400"/>
            <a:ext cx="9144000" cy="914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dirty="0"/>
              <a:t>CLICK TO EDIT MASTER TITLE STYLE</a:t>
            </a:r>
          </a:p>
        </p:txBody>
      </p:sp>
      <p:sp>
        <p:nvSpPr>
          <p:cNvPr id="2" name="Slide Number Placeholder 1"/>
          <p:cNvSpPr>
            <a:spLocks noGrp="1"/>
          </p:cNvSpPr>
          <p:nvPr>
            <p:ph type="sldNum" sz="quarter" idx="4"/>
          </p:nvPr>
        </p:nvSpPr>
        <p:spPr>
          <a:xfrm>
            <a:off x="3505200" y="6356350"/>
            <a:ext cx="2133600" cy="365125"/>
          </a:xfrm>
          <a:prstGeom prst="rect">
            <a:avLst/>
          </a:prstGeom>
        </p:spPr>
        <p:txBody>
          <a:bodyPr vert="horz" lIns="91440" tIns="45720" rIns="91440" bIns="45720" rtlCol="0" anchor="ctr"/>
          <a:lstStyle>
            <a:lvl1pPr algn="ctr">
              <a:defRPr sz="1100">
                <a:solidFill>
                  <a:srgbClr val="949C9D"/>
                </a:solidFill>
              </a:defRPr>
            </a:lvl1pPr>
          </a:lstStyle>
          <a:p>
            <a:fld id="{7209025A-EA80-164B-A95B-D8212A632042}" type="slidenum">
              <a:rPr lang="en-US" smtClean="0"/>
              <a:pPr/>
              <a:t>‹#›</a:t>
            </a:fld>
            <a:endParaRPr lang="en-US" dirty="0"/>
          </a:p>
        </p:txBody>
      </p:sp>
    </p:spTree>
    <p:extLst>
      <p:ext uri="{BB962C8B-B14F-4D97-AF65-F5344CB8AC3E}">
        <p14:creationId xmlns:p14="http://schemas.microsoft.com/office/powerpoint/2010/main" val="2349442432"/>
      </p:ext>
    </p:extLst>
  </p:cSld>
  <p:clrMap bg1="lt1" tx1="dk1" bg2="lt2" tx2="dk2" accent1="accent1" accent2="accent2" accent3="accent3" accent4="accent4" accent5="accent5" accent6="accent6" hlink="hlink" folHlink="folHlink"/>
  <p:sldLayoutIdLst>
    <p:sldLayoutId id="2147483722" r:id="rId1"/>
    <p:sldLayoutId id="2147483723" r:id="rId2"/>
    <p:sldLayoutId id="2147483724" r:id="rId3"/>
    <p:sldLayoutId id="2147483725" r:id="rId4"/>
    <p:sldLayoutId id="2147483726" r:id="rId5"/>
    <p:sldLayoutId id="2147483727" r:id="rId6"/>
    <p:sldLayoutId id="2147483729" r:id="rId7"/>
  </p:sldLayoutIdLst>
  <p:hf hdr="0" ftr="0" dt="0"/>
  <p:txStyles>
    <p:titleStyle>
      <a:lvl1pPr algn="ctr" rtl="0" eaLnBrk="0" fontAlgn="base" hangingPunct="0">
        <a:spcBef>
          <a:spcPct val="0"/>
        </a:spcBef>
        <a:spcAft>
          <a:spcPct val="0"/>
        </a:spcAft>
        <a:defRPr lang="en-US" sz="3200" b="1" kern="1200" dirty="0">
          <a:solidFill>
            <a:srgbClr val="1E5883"/>
          </a:solidFill>
          <a:latin typeface="Tw Cen MT"/>
          <a:ea typeface="+mj-ea"/>
          <a:cs typeface="Tw Cen MT"/>
        </a:defRPr>
      </a:lvl1pPr>
      <a:lvl2pPr algn="l" rtl="0" eaLnBrk="0" fontAlgn="base" hangingPunct="0">
        <a:spcBef>
          <a:spcPct val="0"/>
        </a:spcBef>
        <a:spcAft>
          <a:spcPct val="0"/>
        </a:spcAft>
        <a:defRPr sz="2500" b="1">
          <a:solidFill>
            <a:srgbClr val="1E5883"/>
          </a:solidFill>
          <a:latin typeface="Arial" charset="0"/>
          <a:cs typeface="Arial" charset="0"/>
        </a:defRPr>
      </a:lvl2pPr>
      <a:lvl3pPr algn="l" rtl="0" eaLnBrk="0" fontAlgn="base" hangingPunct="0">
        <a:spcBef>
          <a:spcPct val="0"/>
        </a:spcBef>
        <a:spcAft>
          <a:spcPct val="0"/>
        </a:spcAft>
        <a:defRPr sz="2500" b="1">
          <a:solidFill>
            <a:srgbClr val="1E5883"/>
          </a:solidFill>
          <a:latin typeface="Arial" charset="0"/>
          <a:cs typeface="Arial" charset="0"/>
        </a:defRPr>
      </a:lvl3pPr>
      <a:lvl4pPr algn="l" rtl="0" eaLnBrk="0" fontAlgn="base" hangingPunct="0">
        <a:spcBef>
          <a:spcPct val="0"/>
        </a:spcBef>
        <a:spcAft>
          <a:spcPct val="0"/>
        </a:spcAft>
        <a:defRPr sz="2500" b="1">
          <a:solidFill>
            <a:srgbClr val="1E5883"/>
          </a:solidFill>
          <a:latin typeface="Arial" charset="0"/>
          <a:cs typeface="Arial" charset="0"/>
        </a:defRPr>
      </a:lvl4pPr>
      <a:lvl5pPr algn="l" rtl="0" eaLnBrk="0" fontAlgn="base" hangingPunct="0">
        <a:spcBef>
          <a:spcPct val="0"/>
        </a:spcBef>
        <a:spcAft>
          <a:spcPct val="0"/>
        </a:spcAft>
        <a:defRPr sz="2500" b="1">
          <a:solidFill>
            <a:srgbClr val="1E5883"/>
          </a:solidFill>
          <a:latin typeface="Arial" charset="0"/>
          <a:cs typeface="Arial" charset="0"/>
        </a:defRPr>
      </a:lvl5pPr>
      <a:lvl6pPr marL="457200" algn="l" rtl="0" fontAlgn="base">
        <a:spcBef>
          <a:spcPct val="0"/>
        </a:spcBef>
        <a:spcAft>
          <a:spcPct val="0"/>
        </a:spcAft>
        <a:defRPr sz="3200" b="1">
          <a:solidFill>
            <a:schemeClr val="tx1"/>
          </a:solidFill>
          <a:latin typeface="Arial" charset="0"/>
          <a:cs typeface="Arial" charset="0"/>
        </a:defRPr>
      </a:lvl6pPr>
      <a:lvl7pPr marL="914400" algn="l" rtl="0" fontAlgn="base">
        <a:spcBef>
          <a:spcPct val="0"/>
        </a:spcBef>
        <a:spcAft>
          <a:spcPct val="0"/>
        </a:spcAft>
        <a:defRPr sz="3200" b="1">
          <a:solidFill>
            <a:schemeClr val="tx1"/>
          </a:solidFill>
          <a:latin typeface="Arial" charset="0"/>
          <a:cs typeface="Arial" charset="0"/>
        </a:defRPr>
      </a:lvl7pPr>
      <a:lvl8pPr marL="1371600" algn="l" rtl="0" fontAlgn="base">
        <a:spcBef>
          <a:spcPct val="0"/>
        </a:spcBef>
        <a:spcAft>
          <a:spcPct val="0"/>
        </a:spcAft>
        <a:defRPr sz="3200" b="1">
          <a:solidFill>
            <a:schemeClr val="tx1"/>
          </a:solidFill>
          <a:latin typeface="Arial" charset="0"/>
          <a:cs typeface="Arial" charset="0"/>
        </a:defRPr>
      </a:lvl8pPr>
      <a:lvl9pPr marL="1828800" algn="l" rtl="0" fontAlgn="base">
        <a:spcBef>
          <a:spcPct val="0"/>
        </a:spcBef>
        <a:spcAft>
          <a:spcPct val="0"/>
        </a:spcAft>
        <a:defRPr sz="3200" b="1">
          <a:solidFill>
            <a:schemeClr val="tx1"/>
          </a:solidFill>
          <a:latin typeface="Arial" charset="0"/>
          <a:cs typeface="Arial" charset="0"/>
        </a:defRPr>
      </a:lvl9pPr>
    </p:titleStyle>
    <p:bodyStyle>
      <a:lvl1pPr marL="342900" indent="-342900" algn="l" rtl="0" eaLnBrk="0" fontAlgn="base" hangingPunct="0">
        <a:spcBef>
          <a:spcPct val="20000"/>
        </a:spcBef>
        <a:spcAft>
          <a:spcPct val="0"/>
        </a:spcAft>
        <a:buFont typeface="Arial" pitchFamily="34" charset="0"/>
        <a:buChar char="•"/>
        <a:defRPr sz="1600" kern="1200">
          <a:solidFill>
            <a:srgbClr val="686868"/>
          </a:solidFill>
          <a:latin typeface="Arial" pitchFamily="34" charset="0"/>
          <a:ea typeface="+mn-ea"/>
          <a:cs typeface="Arial" pitchFamily="34" charset="0"/>
        </a:defRPr>
      </a:lvl1pPr>
      <a:lvl2pPr marL="742950" indent="-285750" algn="l" rtl="0" eaLnBrk="0" fontAlgn="base" hangingPunct="0">
        <a:spcBef>
          <a:spcPct val="20000"/>
        </a:spcBef>
        <a:spcAft>
          <a:spcPct val="0"/>
        </a:spcAft>
        <a:buFont typeface="Arial" pitchFamily="34" charset="0"/>
        <a:buChar char="‒"/>
        <a:defRPr sz="1600" kern="1200">
          <a:solidFill>
            <a:srgbClr val="686868"/>
          </a:solidFill>
          <a:latin typeface="Arial" pitchFamily="34" charset="0"/>
          <a:ea typeface="+mn-ea"/>
          <a:cs typeface="Arial" pitchFamily="34" charset="0"/>
        </a:defRPr>
      </a:lvl2pPr>
      <a:lvl3pPr marL="1143000" indent="-228600" algn="l" rtl="0" eaLnBrk="0" fontAlgn="base" hangingPunct="0">
        <a:spcBef>
          <a:spcPct val="20000"/>
        </a:spcBef>
        <a:spcAft>
          <a:spcPct val="0"/>
        </a:spcAft>
        <a:buFont typeface="Arial" pitchFamily="34" charset="0"/>
        <a:buChar char="•"/>
        <a:defRPr sz="1600" kern="1200">
          <a:solidFill>
            <a:srgbClr val="686868"/>
          </a:solidFill>
          <a:latin typeface="Arial" pitchFamily="34" charset="0"/>
          <a:ea typeface="+mn-ea"/>
          <a:cs typeface="Arial" pitchFamily="34" charset="0"/>
        </a:defRPr>
      </a:lvl3pPr>
      <a:lvl4pPr marL="1600200" indent="-228600" algn="l" rtl="0" eaLnBrk="0" fontAlgn="base" hangingPunct="0">
        <a:spcBef>
          <a:spcPct val="20000"/>
        </a:spcBef>
        <a:spcAft>
          <a:spcPct val="0"/>
        </a:spcAft>
        <a:buFont typeface="Arial" pitchFamily="34" charset="0"/>
        <a:defRPr sz="2000" kern="1200">
          <a:solidFill>
            <a:schemeClr val="tx1"/>
          </a:solidFill>
          <a:latin typeface="+mn-lt"/>
          <a:ea typeface="+mn-ea"/>
          <a:cs typeface="Arial" charset="0"/>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Arial"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xml"/><Relationship Id="rId1" Type="http://schemas.openxmlformats.org/officeDocument/2006/relationships/slideLayout" Target="../slideLayouts/slideLayout22.xml"/><Relationship Id="rId5" Type="http://schemas.openxmlformats.org/officeDocument/2006/relationships/image" Target="../media/image32.png"/><Relationship Id="rId4" Type="http://schemas.openxmlformats.org/officeDocument/2006/relationships/image" Target="../media/image29.png"/></Relationships>
</file>

<file path=ppt/slides/_rels/slide1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xml"/><Relationship Id="rId1" Type="http://schemas.openxmlformats.org/officeDocument/2006/relationships/slideLayout" Target="../slideLayouts/slideLayout22.xml"/><Relationship Id="rId4" Type="http://schemas.openxmlformats.org/officeDocument/2006/relationships/image" Target="../media/image29.png"/></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xml"/><Relationship Id="rId1" Type="http://schemas.openxmlformats.org/officeDocument/2006/relationships/slideLayout" Target="../slideLayouts/slideLayout22.xml"/><Relationship Id="rId5" Type="http://schemas.openxmlformats.org/officeDocument/2006/relationships/image" Target="../media/image35.png"/><Relationship Id="rId4" Type="http://schemas.openxmlformats.org/officeDocument/2006/relationships/image" Target="../media/image34.png"/></Relationships>
</file>

<file path=ppt/slides/_rels/slide13.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hyperlink" Target="mailto:OBIMFuturesIdentityNIEM@obim.dhs.gov" TargetMode="External"/><Relationship Id="rId7" Type="http://schemas.openxmlformats.org/officeDocument/2006/relationships/image" Target="../media/image37.png"/><Relationship Id="rId2" Type="http://schemas.openxmlformats.org/officeDocument/2006/relationships/notesSlide" Target="../notesSlides/notesSlide5.xml"/><Relationship Id="rId1" Type="http://schemas.openxmlformats.org/officeDocument/2006/relationships/slideLayout" Target="../slideLayouts/slideLayout22.xml"/><Relationship Id="rId6" Type="http://schemas.openxmlformats.org/officeDocument/2006/relationships/image" Target="../media/image36.png"/><Relationship Id="rId5" Type="http://schemas.openxmlformats.org/officeDocument/2006/relationships/hyperlink" Target="https://niem.github.io/community/biometrics/" TargetMode="External"/><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6.xml"/></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xml"/><Relationship Id="rId1" Type="http://schemas.openxmlformats.org/officeDocument/2006/relationships/slideLayout" Target="../slideLayouts/slideLayout22.xml"/></Relationships>
</file>

<file path=ppt/slides/_rels/slide1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7.xml"/><Relationship Id="rId1" Type="http://schemas.openxmlformats.org/officeDocument/2006/relationships/slideLayout" Target="../slideLayouts/slideLayout22.xml"/></Relationships>
</file>

<file path=ppt/slides/_rels/slide1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6.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8.xml"/><Relationship Id="rId1" Type="http://schemas.openxmlformats.org/officeDocument/2006/relationships/slideLayout" Target="../slideLayouts/slideLayout22.xml"/></Relationships>
</file>

<file path=ppt/slides/_rels/slide2.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46.emf"/><Relationship Id="rId1" Type="http://schemas.openxmlformats.org/officeDocument/2006/relationships/slideLayout" Target="../slideLayouts/slideLayout28.xml"/></Relationships>
</file>

<file path=ppt/slides/_rels/slide2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38.xml"/><Relationship Id="rId5" Type="http://schemas.openxmlformats.org/officeDocument/2006/relationships/hyperlink" Target="https://www.canada.ca/en/employment-social-development.html" TargetMode="External"/><Relationship Id="rId4" Type="http://schemas.openxmlformats.org/officeDocument/2006/relationships/hyperlink" Target="https://www.canada.ca/en/treasury-board-secretariat/services/innovation/human-resources-statistics/population-federal-public-service-department.html" TargetMode="External"/></Relationships>
</file>

<file path=ppt/slides/_rels/slide3.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3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38.xml"/></Relationships>
</file>

<file path=ppt/slides/_rels/slide3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38.xml"/></Relationships>
</file>

<file path=ppt/slides/_rels/slide3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38.xml"/></Relationships>
</file>

<file path=ppt/slides/_rels/slide3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48.png"/><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22.xml"/></Relationships>
</file>

<file path=ppt/slides/_rels/slide3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6.xml"/><Relationship Id="rId5" Type="http://schemas.openxmlformats.org/officeDocument/2006/relationships/image" Target="../media/image55.png"/><Relationship Id="rId4" Type="http://schemas.openxmlformats.org/officeDocument/2006/relationships/image" Target="../media/image5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57.jpeg"/><Relationship Id="rId7" Type="http://schemas.openxmlformats.org/officeDocument/2006/relationships/image" Target="../media/image59.jpeg"/><Relationship Id="rId12" Type="http://schemas.openxmlformats.org/officeDocument/2006/relationships/image" Target="../media/image20.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hyperlink" Target="mailto:katri@A4SAFE.COM" TargetMode="External"/><Relationship Id="rId11" Type="http://schemas.openxmlformats.org/officeDocument/2006/relationships/hyperlink" Target="mailto:Sullivan_Stephen@bah.com" TargetMode="External"/><Relationship Id="rId5" Type="http://schemas.openxmlformats.org/officeDocument/2006/relationships/hyperlink" Target="mailto:thomas.krul@canada.ca" TargetMode="External"/><Relationship Id="rId10" Type="http://schemas.openxmlformats.org/officeDocument/2006/relationships/hyperlink" Target="mailto:stephen.m.sullivan14.ctr@mail.mil" TargetMode="External"/><Relationship Id="rId4" Type="http://schemas.openxmlformats.org/officeDocument/2006/relationships/image" Target="../media/image58.jpg"/><Relationship Id="rId9" Type="http://schemas.openxmlformats.org/officeDocument/2006/relationships/image" Target="../media/image17.png"/></Relationships>
</file>

<file path=ppt/slides/_rels/slide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6.xml"/></Relationships>
</file>

<file path=ppt/slides/_rels/slide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xml"/><Relationship Id="rId1" Type="http://schemas.openxmlformats.org/officeDocument/2006/relationships/slideLayout" Target="../slideLayouts/slideLayout22.xml"/></Relationships>
</file>

<file path=ppt/slides/_rels/slide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A686BC9-9B1E-412A-B7D3-2E8A88EA34B6}"/>
              </a:ext>
            </a:extLst>
          </p:cNvPr>
          <p:cNvPicPr>
            <a:picLocks noChangeAspect="1"/>
          </p:cNvPicPr>
          <p:nvPr/>
        </p:nvPicPr>
        <p:blipFill>
          <a:blip r:embed="rId2"/>
          <a:stretch>
            <a:fillRect/>
          </a:stretch>
        </p:blipFill>
        <p:spPr>
          <a:xfrm>
            <a:off x="1910077" y="3840480"/>
            <a:ext cx="5171664" cy="2976880"/>
          </a:xfrm>
          <a:prstGeom prst="rect">
            <a:avLst/>
          </a:prstGeom>
        </p:spPr>
      </p:pic>
      <p:cxnSp>
        <p:nvCxnSpPr>
          <p:cNvPr id="3" name="Straight Connector 2">
            <a:extLst>
              <a:ext uri="{FF2B5EF4-FFF2-40B4-BE49-F238E27FC236}">
                <a16:creationId xmlns:a16="http://schemas.microsoft.com/office/drawing/2014/main" id="{7BC9DD08-AFB4-4FF7-90BC-D427162BCEC4}"/>
              </a:ext>
            </a:extLst>
          </p:cNvPr>
          <p:cNvCxnSpPr>
            <a:cxnSpLocks/>
          </p:cNvCxnSpPr>
          <p:nvPr/>
        </p:nvCxnSpPr>
        <p:spPr>
          <a:xfrm>
            <a:off x="2418080" y="6818662"/>
            <a:ext cx="4020820" cy="0"/>
          </a:xfrm>
          <a:prstGeom prst="line">
            <a:avLst/>
          </a:prstGeom>
          <a:ln w="762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5520E3B-3256-47DA-B7F8-9B226A1BA00F}"/>
              </a:ext>
            </a:extLst>
          </p:cNvPr>
          <p:cNvSpPr txBox="1"/>
          <p:nvPr/>
        </p:nvSpPr>
        <p:spPr>
          <a:xfrm>
            <a:off x="579120" y="455503"/>
            <a:ext cx="7955280" cy="769441"/>
          </a:xfrm>
          <a:prstGeom prst="rect">
            <a:avLst/>
          </a:prstGeom>
          <a:noFill/>
        </p:spPr>
        <p:txBody>
          <a:bodyPr wrap="square">
            <a:spAutoFit/>
          </a:bodyPr>
          <a:lstStyle/>
          <a:p>
            <a:pPr algn="ctr"/>
            <a:r>
              <a:rPr lang="en-US" sz="4400" spc="300" dirty="0">
                <a:ln w="0"/>
                <a:solidFill>
                  <a:schemeClr val="tx2">
                    <a:lumMod val="75000"/>
                  </a:schemeClr>
                </a:solidFill>
                <a:effectLst>
                  <a:outerShdw blurRad="38100" dist="25400" dir="5400000" algn="ctr" rotWithShape="0">
                    <a:srgbClr val="6E747A">
                      <a:alpha val="43000"/>
                    </a:srgbClr>
                  </a:outerShdw>
                </a:effectLst>
                <a:latin typeface="Arial Black" panose="020B0A04020102020204" pitchFamily="34" charset="0"/>
              </a:rPr>
              <a:t>NIEM NBAC F2F 2021 </a:t>
            </a:r>
          </a:p>
        </p:txBody>
      </p:sp>
      <p:sp>
        <p:nvSpPr>
          <p:cNvPr id="11" name="TextBox 10">
            <a:extLst>
              <a:ext uri="{FF2B5EF4-FFF2-40B4-BE49-F238E27FC236}">
                <a16:creationId xmlns:a16="http://schemas.microsoft.com/office/drawing/2014/main" id="{1151CFD4-37D5-4DBF-9CB6-0D590974B087}"/>
              </a:ext>
            </a:extLst>
          </p:cNvPr>
          <p:cNvSpPr txBox="1"/>
          <p:nvPr/>
        </p:nvSpPr>
        <p:spPr>
          <a:xfrm>
            <a:off x="1473308" y="1730216"/>
            <a:ext cx="7531795" cy="400110"/>
          </a:xfrm>
          <a:prstGeom prst="rect">
            <a:avLst/>
          </a:prstGeom>
          <a:noFill/>
        </p:spPr>
        <p:txBody>
          <a:bodyPr wrap="square">
            <a:spAutoFit/>
          </a:bodyPr>
          <a:lstStyle/>
          <a:p>
            <a:pPr algn="ctr"/>
            <a:r>
              <a:rPr lang="en-US" sz="2000" spc="300" dirty="0">
                <a:ln w="0"/>
                <a:solidFill>
                  <a:schemeClr val="tx2">
                    <a:lumMod val="60000"/>
                    <a:lumOff val="40000"/>
                  </a:schemeClr>
                </a:solidFill>
                <a:effectLst>
                  <a:outerShdw blurRad="38100" dist="25400" dir="5400000" algn="ctr" rotWithShape="0">
                    <a:srgbClr val="6E747A">
                      <a:alpha val="43000"/>
                    </a:srgbClr>
                  </a:outerShdw>
                </a:effectLst>
                <a:latin typeface="Arial Black" panose="020B0A04020102020204" pitchFamily="34" charset="0"/>
              </a:rPr>
              <a:t>Session VI – Sharing &amp; Collaboration</a:t>
            </a:r>
          </a:p>
        </p:txBody>
      </p:sp>
      <p:pic>
        <p:nvPicPr>
          <p:cNvPr id="12" name="Picture 11">
            <a:extLst>
              <a:ext uri="{FF2B5EF4-FFF2-40B4-BE49-F238E27FC236}">
                <a16:creationId xmlns:a16="http://schemas.microsoft.com/office/drawing/2014/main" id="{32BD01A0-DCF0-475B-8167-EB1985C96213}"/>
              </a:ext>
            </a:extLst>
          </p:cNvPr>
          <p:cNvPicPr>
            <a:picLocks noChangeAspect="1"/>
          </p:cNvPicPr>
          <p:nvPr/>
        </p:nvPicPr>
        <p:blipFill rotWithShape="1">
          <a:blip r:embed="rId3"/>
          <a:srcRect l="16265" r="15656"/>
          <a:stretch/>
        </p:blipFill>
        <p:spPr>
          <a:xfrm>
            <a:off x="5683169" y="5331287"/>
            <a:ext cx="3321935" cy="524820"/>
          </a:xfrm>
          <a:prstGeom prst="rect">
            <a:avLst/>
          </a:prstGeom>
        </p:spPr>
      </p:pic>
      <p:pic>
        <p:nvPicPr>
          <p:cNvPr id="13" name="Picture 12">
            <a:extLst>
              <a:ext uri="{FF2B5EF4-FFF2-40B4-BE49-F238E27FC236}">
                <a16:creationId xmlns:a16="http://schemas.microsoft.com/office/drawing/2014/main" id="{8E1A2326-9C7D-4062-809A-F51CE42AD85A}"/>
              </a:ext>
            </a:extLst>
          </p:cNvPr>
          <p:cNvPicPr>
            <a:picLocks noChangeAspect="1"/>
          </p:cNvPicPr>
          <p:nvPr/>
        </p:nvPicPr>
        <p:blipFill>
          <a:blip r:embed="rId4"/>
          <a:stretch>
            <a:fillRect/>
          </a:stretch>
        </p:blipFill>
        <p:spPr>
          <a:xfrm>
            <a:off x="142181" y="1181256"/>
            <a:ext cx="1858069" cy="1498029"/>
          </a:xfrm>
          <a:prstGeom prst="rect">
            <a:avLst/>
          </a:prstGeom>
        </p:spPr>
      </p:pic>
    </p:spTree>
    <p:extLst>
      <p:ext uri="{BB962C8B-B14F-4D97-AF65-F5344CB8AC3E}">
        <p14:creationId xmlns:p14="http://schemas.microsoft.com/office/powerpoint/2010/main" val="13422757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descr="A close up of a sign&#10;&#10;Description automatically generated">
            <a:extLst>
              <a:ext uri="{FF2B5EF4-FFF2-40B4-BE49-F238E27FC236}">
                <a16:creationId xmlns:a16="http://schemas.microsoft.com/office/drawing/2014/main" id="{9F6AEC5E-C74A-4785-86B8-AF5516A9719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28315" y="1492854"/>
            <a:ext cx="1254606" cy="1280792"/>
          </a:xfrm>
          <a:prstGeom prst="rect">
            <a:avLst/>
          </a:prstGeom>
        </p:spPr>
      </p:pic>
      <p:sp>
        <p:nvSpPr>
          <p:cNvPr id="6" name="Freeform 5"/>
          <p:cNvSpPr/>
          <p:nvPr/>
        </p:nvSpPr>
        <p:spPr>
          <a:xfrm>
            <a:off x="845562" y="1143490"/>
            <a:ext cx="6815378" cy="1915459"/>
          </a:xfrm>
          <a:custGeom>
            <a:avLst/>
            <a:gdLst>
              <a:gd name="connsiteX0" fmla="*/ 0 w 1696382"/>
              <a:gd name="connsiteY0" fmla="*/ 0 h 1666458"/>
              <a:gd name="connsiteX1" fmla="*/ 1696382 w 1696382"/>
              <a:gd name="connsiteY1" fmla="*/ 0 h 1666458"/>
              <a:gd name="connsiteX2" fmla="*/ 1696382 w 1696382"/>
              <a:gd name="connsiteY2" fmla="*/ 1666458 h 1666458"/>
              <a:gd name="connsiteX3" fmla="*/ 0 w 1696382"/>
              <a:gd name="connsiteY3" fmla="*/ 1666458 h 1666458"/>
              <a:gd name="connsiteX4" fmla="*/ 0 w 1696382"/>
              <a:gd name="connsiteY4" fmla="*/ 0 h 16664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6382" h="1666458">
                <a:moveTo>
                  <a:pt x="0" y="0"/>
                </a:moveTo>
                <a:lnTo>
                  <a:pt x="1696382" y="0"/>
                </a:lnTo>
                <a:lnTo>
                  <a:pt x="1696382" y="1666458"/>
                </a:lnTo>
                <a:lnTo>
                  <a:pt x="0" y="1666458"/>
                </a:lnTo>
                <a:lnTo>
                  <a:pt x="0" y="0"/>
                </a:lnTo>
                <a:close/>
              </a:path>
            </a:pathLst>
          </a:custGeom>
          <a:noFill/>
          <a:ln>
            <a:noFill/>
          </a:ln>
          <a:effectLst/>
        </p:spPr>
        <p:txBody>
          <a:bodyPr spcFirstLastPara="0" vert="horz" wrap="square" lIns="43180" tIns="43180" rIns="43180" bIns="43180" numCol="1" spcCol="1270" anchor="t" anchorCtr="0">
            <a:noAutofit/>
          </a:bodyPr>
          <a:lstStyle/>
          <a:p>
            <a:pPr marL="0" marR="0" lvl="0" indent="0" algn="l" defTabSz="914400" rtl="0" eaLnBrk="0" fontAlgn="auto" latinLnBrk="0" hangingPunct="0">
              <a:lnSpc>
                <a:spcPct val="100000"/>
              </a:lnSpc>
              <a:spcBef>
                <a:spcPct val="30000"/>
              </a:spcBef>
              <a:spcAft>
                <a:spcPts val="0"/>
              </a:spcAft>
              <a:buClrTx/>
              <a:buSzTx/>
              <a:buFontTx/>
              <a:buNone/>
              <a:tabLst/>
              <a:defRPr/>
            </a:pPr>
            <a:r>
              <a:rPr kumimoji="0" lang="en-US" sz="1600" b="1" i="0" u="none" strike="noStrike" kern="1200" cap="none" spc="0" normalizeH="0" baseline="0" noProof="0" dirty="0">
                <a:ln>
                  <a:noFill/>
                </a:ln>
                <a:solidFill>
                  <a:srgbClr val="002060"/>
                </a:solidFill>
                <a:effectLst/>
                <a:uLnTx/>
                <a:uFillTx/>
                <a:latin typeface="Calibri" panose="020F0502020204030204" pitchFamily="34" charset="0"/>
                <a:ea typeface="+mn-ea"/>
                <a:cs typeface="Calibri" panose="020F0502020204030204" pitchFamily="34" charset="0"/>
              </a:rPr>
              <a:t>Mature the Domain:</a:t>
            </a:r>
          </a:p>
          <a:p>
            <a:pPr marL="171450" marR="0" lvl="0" indent="-171450" algn="l" defTabSz="914400" rtl="0" eaLnBrk="0" fontAlgn="auto" latinLnBrk="0" hangingPunct="0">
              <a:lnSpc>
                <a:spcPct val="100000"/>
              </a:lnSpc>
              <a:spcBef>
                <a:spcPct val="3000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The NIEM Biometric Domain (NBD) Team at OBIM </a:t>
            </a:r>
            <a:r>
              <a:rPr kumimoji="0" lang="en-US" sz="1600" b="1" i="0" u="none" strike="noStrike" kern="1200" cap="none" spc="0" normalizeH="0" baseline="0" noProof="0" dirty="0">
                <a:ln>
                  <a:noFill/>
                </a:ln>
                <a:solidFill>
                  <a:srgbClr val="002060"/>
                </a:solidFill>
                <a:effectLst/>
                <a:uLnTx/>
                <a:uFillTx/>
                <a:latin typeface="Calibri" panose="020F0502020204030204" pitchFamily="34" charset="0"/>
                <a:ea typeface="+mn-ea"/>
                <a:cs typeface="Calibri" panose="020F0502020204030204" pitchFamily="34" charset="0"/>
              </a:rPr>
              <a:t>led bi-weekly NIEM Biometric Domain Working Group </a:t>
            </a:r>
            <a:r>
              <a:rPr kumimoji="0" lang="en-US" sz="16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(NBDWG) meetings where </a:t>
            </a:r>
            <a:r>
              <a:rPr kumimoji="0" lang="en-US" sz="1600" b="1" i="0" u="none" strike="noStrike" kern="1200" cap="none" spc="0" normalizeH="0" baseline="0" noProof="0" dirty="0">
                <a:ln>
                  <a:noFill/>
                </a:ln>
                <a:solidFill>
                  <a:srgbClr val="000066"/>
                </a:solidFill>
                <a:effectLst/>
                <a:uLnTx/>
                <a:uFillTx/>
                <a:latin typeface="Calibri" panose="020F0502020204030204" pitchFamily="34" charset="0"/>
                <a:ea typeface="+mn-ea"/>
                <a:cs typeface="Calibri" panose="020F0502020204030204" pitchFamily="34" charset="0"/>
              </a:rPr>
              <a:t>DNA</a:t>
            </a:r>
            <a:r>
              <a:rPr kumimoji="0" lang="en-US" sz="16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 </a:t>
            </a:r>
            <a:r>
              <a:rPr kumimoji="0" lang="en-US" sz="1600" b="1" i="0" u="none" strike="noStrike" kern="1200" cap="none" spc="0" normalizeH="0" baseline="0" noProof="0" dirty="0">
                <a:ln>
                  <a:noFill/>
                </a:ln>
                <a:solidFill>
                  <a:srgbClr val="002060"/>
                </a:solidFill>
                <a:effectLst/>
                <a:uLnTx/>
                <a:uFillTx/>
                <a:latin typeface="Calibri" panose="020F0502020204030204" pitchFamily="34" charset="0"/>
                <a:ea typeface="+mn-ea"/>
                <a:cs typeface="Calibri" panose="020F0502020204030204" pitchFamily="34" charset="0"/>
              </a:rPr>
              <a:t>SME’s</a:t>
            </a:r>
            <a:r>
              <a:rPr kumimoji="0" lang="en-US" sz="16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 </a:t>
            </a:r>
            <a:r>
              <a:rPr kumimoji="0" lang="en-US" sz="1600" b="1" i="0" u="none" strike="noStrike" kern="1200" cap="none" spc="0" normalizeH="0" baseline="0" noProof="0" dirty="0">
                <a:ln>
                  <a:noFill/>
                </a:ln>
                <a:solidFill>
                  <a:srgbClr val="002060"/>
                </a:solidFill>
                <a:effectLst/>
                <a:uLnTx/>
                <a:uFillTx/>
                <a:latin typeface="Calibri" panose="020F0502020204030204" pitchFamily="34" charset="0"/>
                <a:ea typeface="+mn-ea"/>
                <a:cs typeface="Calibri" panose="020F0502020204030204" pitchFamily="34" charset="0"/>
              </a:rPr>
              <a:t>NIST</a:t>
            </a:r>
            <a:r>
              <a:rPr kumimoji="0" lang="en-US" sz="16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 &amp; the NBD Executive Committee (</a:t>
            </a:r>
            <a:r>
              <a:rPr kumimoji="0" lang="en-US" sz="1600" b="1" i="0" u="none" strike="noStrike" kern="1200" cap="none" spc="0" normalizeH="0" baseline="0" noProof="0" dirty="0">
                <a:ln>
                  <a:noFill/>
                </a:ln>
                <a:solidFill>
                  <a:srgbClr val="002060"/>
                </a:solidFill>
                <a:effectLst/>
                <a:uLnTx/>
                <a:uFillTx/>
                <a:latin typeface="Calibri" panose="020F0502020204030204" pitchFamily="34" charset="0"/>
                <a:ea typeface="+mn-ea"/>
                <a:cs typeface="Calibri" panose="020F0502020204030204" pitchFamily="34" charset="0"/>
              </a:rPr>
              <a:t>NBDEC – DHS, DoD, DOJ, &amp; NIST</a:t>
            </a:r>
            <a:r>
              <a:rPr kumimoji="0" lang="en-US" sz="16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 to </a:t>
            </a:r>
            <a:r>
              <a:rPr kumimoji="0" lang="en-US" sz="1600" b="1" i="0" u="none" strike="noStrike" kern="1200" cap="none" spc="0" normalizeH="0" baseline="0" noProof="0" dirty="0">
                <a:ln>
                  <a:noFill/>
                </a:ln>
                <a:solidFill>
                  <a:srgbClr val="002060"/>
                </a:solidFill>
                <a:effectLst/>
                <a:uLnTx/>
                <a:uFillTx/>
                <a:latin typeface="Calibri" panose="020F0502020204030204" pitchFamily="34" charset="0"/>
                <a:ea typeface="+mn-ea"/>
                <a:cs typeface="Calibri" panose="020F0502020204030204" pitchFamily="34" charset="0"/>
              </a:rPr>
              <a:t>expand DNA</a:t>
            </a:r>
            <a:r>
              <a:rPr kumimoji="0" lang="en-US" sz="16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 related attributes. </a:t>
            </a:r>
          </a:p>
          <a:p>
            <a:pPr marL="171450" marR="0" lvl="0" indent="-171450" algn="l" defTabSz="914400" rtl="0" eaLnBrk="0" fontAlgn="auto" latinLnBrk="0" hangingPunct="0">
              <a:lnSpc>
                <a:spcPct val="100000"/>
              </a:lnSpc>
              <a:spcBef>
                <a:spcPct val="3000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Additional </a:t>
            </a:r>
            <a:r>
              <a:rPr kumimoji="0" lang="en-US" sz="1600" b="1" i="0" u="none" strike="noStrike" kern="1200" cap="none" spc="0" normalizeH="0" baseline="0" noProof="0" dirty="0">
                <a:ln>
                  <a:noFill/>
                </a:ln>
                <a:solidFill>
                  <a:srgbClr val="000066"/>
                </a:solidFill>
                <a:effectLst/>
                <a:uLnTx/>
                <a:uFillTx/>
                <a:latin typeface="Calibri" panose="020F0502020204030204" pitchFamily="34" charset="0"/>
                <a:ea typeface="+mn-ea"/>
                <a:cs typeface="Calibri" panose="020F0502020204030204" pitchFamily="34" charset="0"/>
              </a:rPr>
              <a:t>DNA attributes </a:t>
            </a:r>
            <a:r>
              <a:rPr kumimoji="0" lang="en-US" sz="16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were </a:t>
            </a:r>
            <a:r>
              <a:rPr kumimoji="0" lang="en-US" sz="1600" b="1" i="0" u="none" strike="noStrike" kern="1200" cap="none" spc="0" normalizeH="0" baseline="0" noProof="0" dirty="0">
                <a:ln>
                  <a:noFill/>
                </a:ln>
                <a:solidFill>
                  <a:srgbClr val="002060"/>
                </a:solidFill>
                <a:effectLst/>
                <a:uLnTx/>
                <a:uFillTx/>
                <a:latin typeface="Calibri" panose="020F0502020204030204" pitchFamily="34" charset="0"/>
                <a:ea typeface="+mn-ea"/>
                <a:cs typeface="Calibri" panose="020F0502020204030204" pitchFamily="34" charset="0"/>
              </a:rPr>
              <a:t>added </a:t>
            </a:r>
            <a:r>
              <a:rPr kumimoji="0" lang="en-US" sz="16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to the </a:t>
            </a:r>
            <a:r>
              <a:rPr kumimoji="0" lang="en-US" sz="1600" b="1" i="0" u="none" strike="noStrike" kern="1200" cap="none" spc="0" normalizeH="0" baseline="0" noProof="0" dirty="0">
                <a:ln>
                  <a:noFill/>
                </a:ln>
                <a:solidFill>
                  <a:srgbClr val="002060"/>
                </a:solidFill>
                <a:effectLst/>
                <a:uLnTx/>
                <a:uFillTx/>
                <a:latin typeface="Calibri" panose="020F0502020204030204" pitchFamily="34" charset="0"/>
                <a:ea typeface="+mn-ea"/>
                <a:cs typeface="Calibri" panose="020F0502020204030204" pitchFamily="34" charset="0"/>
              </a:rPr>
              <a:t>NIEM 5.1 Biometrics Domain release</a:t>
            </a:r>
            <a:r>
              <a:rPr kumimoji="0" lang="en-US" sz="16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 </a:t>
            </a:r>
            <a:r>
              <a:rPr kumimoji="0" lang="en-US" sz="1600" b="0" i="0" u="none" strike="noStrike" kern="0" cap="none" spc="0" normalizeH="0" baseline="0" noProof="0" dirty="0">
                <a:ln>
                  <a:noFill/>
                </a:ln>
                <a:solidFill>
                  <a:srgbClr val="686868"/>
                </a:solidFill>
                <a:effectLst/>
                <a:uLnTx/>
                <a:uFillTx/>
                <a:latin typeface="Calibri" panose="020F0502020204030204" pitchFamily="34" charset="0"/>
                <a:ea typeface="+mn-ea"/>
                <a:cs typeface="Calibri" panose="020F0502020204030204" pitchFamily="34" charset="0"/>
              </a:rPr>
              <a:t>	</a:t>
            </a:r>
          </a:p>
          <a:p>
            <a:pPr marL="0" marR="0" lvl="0" indent="0" algn="l" defTabSz="755650" rtl="0" eaLnBrk="1" fontAlgn="auto" latinLnBrk="0" hangingPunct="1">
              <a:lnSpc>
                <a:spcPct val="90000"/>
              </a:lnSpc>
              <a:spcBef>
                <a:spcPts val="0"/>
              </a:spcBef>
              <a:spcAft>
                <a:spcPct val="35000"/>
              </a:spcAft>
              <a:buClrTx/>
              <a:buSzTx/>
              <a:buFontTx/>
              <a:buNone/>
              <a:tabLst/>
              <a:defRPr/>
            </a:pPr>
            <a:endParaRPr kumimoji="0" lang="en-US" sz="1600" b="0" i="0" u="none" strike="noStrike" kern="0" cap="none" spc="0" normalizeH="0" baseline="0" noProof="0" dirty="0">
              <a:ln>
                <a:noFill/>
              </a:ln>
              <a:solidFill>
                <a:srgbClr val="686868"/>
              </a:solidFill>
              <a:effectLst/>
              <a:uLnTx/>
              <a:uFillTx/>
              <a:latin typeface="Calibri" panose="020F0502020204030204" pitchFamily="34" charset="0"/>
              <a:ea typeface="+mn-ea"/>
              <a:cs typeface="Calibri" panose="020F0502020204030204" pitchFamily="34" charset="0"/>
            </a:endParaRPr>
          </a:p>
        </p:txBody>
      </p:sp>
      <p:sp>
        <p:nvSpPr>
          <p:cNvPr id="7" name="Freeform 6"/>
          <p:cNvSpPr/>
          <p:nvPr/>
        </p:nvSpPr>
        <p:spPr>
          <a:xfrm rot="16200000">
            <a:off x="-279875" y="1797158"/>
            <a:ext cx="1757405" cy="442686"/>
          </a:xfrm>
          <a:custGeom>
            <a:avLst/>
            <a:gdLst>
              <a:gd name="connsiteX0" fmla="*/ 0 w 1791890"/>
              <a:gd name="connsiteY0" fmla="*/ 0 h 358378"/>
              <a:gd name="connsiteX1" fmla="*/ 1791890 w 1791890"/>
              <a:gd name="connsiteY1" fmla="*/ 0 h 358378"/>
              <a:gd name="connsiteX2" fmla="*/ 1791890 w 1791890"/>
              <a:gd name="connsiteY2" fmla="*/ 358378 h 358378"/>
              <a:gd name="connsiteX3" fmla="*/ 0 w 1791890"/>
              <a:gd name="connsiteY3" fmla="*/ 358378 h 358378"/>
              <a:gd name="connsiteX4" fmla="*/ 0 w 1791890"/>
              <a:gd name="connsiteY4" fmla="*/ 0 h 3583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1890" h="358378">
                <a:moveTo>
                  <a:pt x="0" y="0"/>
                </a:moveTo>
                <a:lnTo>
                  <a:pt x="1791890" y="0"/>
                </a:lnTo>
                <a:lnTo>
                  <a:pt x="1791890" y="358378"/>
                </a:lnTo>
                <a:lnTo>
                  <a:pt x="0" y="358378"/>
                </a:lnTo>
                <a:lnTo>
                  <a:pt x="0" y="0"/>
                </a:lnTo>
                <a:close/>
              </a:path>
            </a:pathLst>
          </a:custGeom>
          <a:solidFill>
            <a:srgbClr val="00506F"/>
          </a:solidFill>
          <a:ln w="25400" cap="flat" cmpd="sng" algn="ctr">
            <a:solidFill>
              <a:srgbClr val="005170"/>
            </a:solidFill>
            <a:prstDash val="solid"/>
          </a:ln>
          <a:effectLst/>
        </p:spPr>
        <p:txBody>
          <a:bodyPr spcFirstLastPara="0" vert="horz" wrap="square" lIns="35560" tIns="35560" rIns="35560" bIns="35560" numCol="1" spcCol="1270" anchor="ctr" anchorCtr="0">
            <a:noAutofit/>
          </a:bodyPr>
          <a:lstStyle/>
          <a:p>
            <a:pPr marL="0" marR="0" lvl="0" indent="0" algn="ctr" defTabSz="622300" rtl="0" eaLnBrk="1" fontAlgn="auto" latinLnBrk="0" hangingPunct="1">
              <a:lnSpc>
                <a:spcPct val="90000"/>
              </a:lnSpc>
              <a:spcBef>
                <a:spcPts val="0"/>
              </a:spcBef>
              <a:spcAft>
                <a:spcPct val="35000"/>
              </a:spcAft>
              <a:buClrTx/>
              <a:buSzTx/>
              <a:buFontTx/>
              <a:buNone/>
              <a:tabLst/>
              <a:defRPr/>
            </a:pPr>
            <a:r>
              <a:rPr kumimoji="0" lang="en-US" sz="1200" b="1" i="0" u="none" strike="noStrike" kern="0" cap="none" spc="0" normalizeH="0" baseline="0" noProof="0" dirty="0">
                <a:ln>
                  <a:noFill/>
                </a:ln>
                <a:solidFill>
                  <a:srgbClr val="FFFFFF"/>
                </a:solidFill>
                <a:effectLst/>
                <a:uLnTx/>
                <a:uFillTx/>
                <a:latin typeface="Arial"/>
                <a:ea typeface="+mn-ea"/>
                <a:cs typeface="Arial" pitchFamily="34" charset="0"/>
              </a:rPr>
              <a:t>2021 Highlights</a:t>
            </a:r>
          </a:p>
        </p:txBody>
      </p:sp>
      <p:sp>
        <p:nvSpPr>
          <p:cNvPr id="9" name="Freeform 8"/>
          <p:cNvSpPr/>
          <p:nvPr/>
        </p:nvSpPr>
        <p:spPr>
          <a:xfrm>
            <a:off x="867720" y="5366837"/>
            <a:ext cx="7744032" cy="1417275"/>
          </a:xfrm>
          <a:custGeom>
            <a:avLst/>
            <a:gdLst>
              <a:gd name="connsiteX0" fmla="*/ 0 w 1696382"/>
              <a:gd name="connsiteY0" fmla="*/ 0 h 1666458"/>
              <a:gd name="connsiteX1" fmla="*/ 1696382 w 1696382"/>
              <a:gd name="connsiteY1" fmla="*/ 0 h 1666458"/>
              <a:gd name="connsiteX2" fmla="*/ 1696382 w 1696382"/>
              <a:gd name="connsiteY2" fmla="*/ 1666458 h 1666458"/>
              <a:gd name="connsiteX3" fmla="*/ 0 w 1696382"/>
              <a:gd name="connsiteY3" fmla="*/ 1666458 h 1666458"/>
              <a:gd name="connsiteX4" fmla="*/ 0 w 1696382"/>
              <a:gd name="connsiteY4" fmla="*/ 0 h 16664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6382" h="1666458">
                <a:moveTo>
                  <a:pt x="0" y="0"/>
                </a:moveTo>
                <a:lnTo>
                  <a:pt x="1696382" y="0"/>
                </a:lnTo>
                <a:lnTo>
                  <a:pt x="1696382" y="1666458"/>
                </a:lnTo>
                <a:lnTo>
                  <a:pt x="0" y="1666458"/>
                </a:lnTo>
                <a:lnTo>
                  <a:pt x="0" y="0"/>
                </a:lnTo>
                <a:close/>
              </a:path>
            </a:pathLst>
          </a:custGeom>
          <a:noFill/>
          <a:ln>
            <a:noFill/>
          </a:ln>
          <a:effectLst/>
        </p:spPr>
        <p:txBody>
          <a:bodyPr spcFirstLastPara="0" vert="horz" wrap="square" lIns="43180" tIns="43180" rIns="43180" bIns="43180" numCol="1" spcCol="1270" anchor="t" anchorCtr="0">
            <a:noAutofit/>
          </a:bodyPr>
          <a:lstStyle/>
          <a:p>
            <a:pPr marL="171450" marR="0" lvl="0" indent="-171450" algn="l" defTabSz="914400" rtl="0" eaLnBrk="0" fontAlgn="auto" latinLnBrk="0" hangingPunct="0">
              <a:lnSpc>
                <a:spcPct val="100000"/>
              </a:lnSpc>
              <a:spcBef>
                <a:spcPct val="3000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We would like to know if there are any other agencies working on maturing the DNA standard.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500" b="0" i="0" u="none" strike="noStrike" kern="0" cap="none" spc="0" normalizeH="0" baseline="0" noProof="0" dirty="0">
              <a:ln>
                <a:noFill/>
              </a:ln>
              <a:solidFill>
                <a:srgbClr val="686868"/>
              </a:solidFill>
              <a:effectLst/>
              <a:uLnTx/>
              <a:uFillTx/>
              <a:latin typeface="Calibri" panose="020F0502020204030204" pitchFamily="34" charset="0"/>
              <a:ea typeface="+mn-ea"/>
              <a:cs typeface="Calibri" panose="020F0502020204030204" pitchFamily="34" charset="0"/>
            </a:endParaRPr>
          </a:p>
        </p:txBody>
      </p:sp>
      <p:sp>
        <p:nvSpPr>
          <p:cNvPr id="10" name="Freeform 9"/>
          <p:cNvSpPr/>
          <p:nvPr/>
        </p:nvSpPr>
        <p:spPr>
          <a:xfrm rot="16200000">
            <a:off x="-559959" y="3851700"/>
            <a:ext cx="2317573" cy="442686"/>
          </a:xfrm>
          <a:custGeom>
            <a:avLst/>
            <a:gdLst>
              <a:gd name="connsiteX0" fmla="*/ 0 w 1791890"/>
              <a:gd name="connsiteY0" fmla="*/ 0 h 358378"/>
              <a:gd name="connsiteX1" fmla="*/ 1791890 w 1791890"/>
              <a:gd name="connsiteY1" fmla="*/ 0 h 358378"/>
              <a:gd name="connsiteX2" fmla="*/ 1791890 w 1791890"/>
              <a:gd name="connsiteY2" fmla="*/ 358378 h 358378"/>
              <a:gd name="connsiteX3" fmla="*/ 0 w 1791890"/>
              <a:gd name="connsiteY3" fmla="*/ 358378 h 358378"/>
              <a:gd name="connsiteX4" fmla="*/ 0 w 1791890"/>
              <a:gd name="connsiteY4" fmla="*/ 0 h 3583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1890" h="358378">
                <a:moveTo>
                  <a:pt x="0" y="0"/>
                </a:moveTo>
                <a:lnTo>
                  <a:pt x="1791890" y="0"/>
                </a:lnTo>
                <a:lnTo>
                  <a:pt x="1791890" y="358378"/>
                </a:lnTo>
                <a:lnTo>
                  <a:pt x="0" y="358378"/>
                </a:lnTo>
                <a:lnTo>
                  <a:pt x="0" y="0"/>
                </a:lnTo>
                <a:close/>
              </a:path>
            </a:pathLst>
          </a:custGeom>
          <a:solidFill>
            <a:srgbClr val="00506F"/>
          </a:solidFill>
          <a:ln w="25400" cap="flat" cmpd="sng" algn="ctr">
            <a:solidFill>
              <a:srgbClr val="005170"/>
            </a:solidFill>
            <a:prstDash val="solid"/>
          </a:ln>
          <a:effectLst/>
        </p:spPr>
        <p:txBody>
          <a:bodyPr spcFirstLastPara="0" vert="horz" wrap="square" lIns="35560" tIns="35560" rIns="35560" bIns="35560" numCol="1" spcCol="1270" anchor="ctr" anchorCtr="0">
            <a:noAutofit/>
          </a:bodyPr>
          <a:lstStyle/>
          <a:p>
            <a:pPr marL="0" marR="0" lvl="0" indent="0" algn="ctr" defTabSz="622300" rtl="0" eaLnBrk="1" fontAlgn="auto" latinLnBrk="0" hangingPunct="1">
              <a:lnSpc>
                <a:spcPct val="90000"/>
              </a:lnSpc>
              <a:spcBef>
                <a:spcPts val="0"/>
              </a:spcBef>
              <a:spcAft>
                <a:spcPct val="35000"/>
              </a:spcAft>
              <a:buClrTx/>
              <a:buSzTx/>
              <a:buFontTx/>
              <a:buNone/>
              <a:tabLst/>
              <a:defRPr/>
            </a:pPr>
            <a:r>
              <a:rPr kumimoji="0" lang="en-US" sz="1200" b="1" i="0" u="none" strike="noStrike" kern="0" cap="none" spc="0" normalizeH="0" baseline="0" noProof="0" dirty="0">
                <a:ln>
                  <a:noFill/>
                </a:ln>
                <a:solidFill>
                  <a:srgbClr val="FFFFFF"/>
                </a:solidFill>
                <a:effectLst/>
                <a:uLnTx/>
                <a:uFillTx/>
                <a:latin typeface="Arial"/>
                <a:ea typeface="+mn-ea"/>
                <a:cs typeface="Arial" pitchFamily="34" charset="0"/>
              </a:rPr>
              <a:t>2022 Objectives</a:t>
            </a:r>
          </a:p>
        </p:txBody>
      </p:sp>
      <p:sp>
        <p:nvSpPr>
          <p:cNvPr id="14" name="Freeform 13"/>
          <p:cNvSpPr/>
          <p:nvPr/>
        </p:nvSpPr>
        <p:spPr>
          <a:xfrm>
            <a:off x="858095" y="3110477"/>
            <a:ext cx="5743790" cy="2207112"/>
          </a:xfrm>
          <a:custGeom>
            <a:avLst/>
            <a:gdLst>
              <a:gd name="connsiteX0" fmla="*/ 0 w 1696382"/>
              <a:gd name="connsiteY0" fmla="*/ 0 h 1666458"/>
              <a:gd name="connsiteX1" fmla="*/ 1696382 w 1696382"/>
              <a:gd name="connsiteY1" fmla="*/ 0 h 1666458"/>
              <a:gd name="connsiteX2" fmla="*/ 1696382 w 1696382"/>
              <a:gd name="connsiteY2" fmla="*/ 1666458 h 1666458"/>
              <a:gd name="connsiteX3" fmla="*/ 0 w 1696382"/>
              <a:gd name="connsiteY3" fmla="*/ 1666458 h 1666458"/>
              <a:gd name="connsiteX4" fmla="*/ 0 w 1696382"/>
              <a:gd name="connsiteY4" fmla="*/ 0 h 16664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6382" h="1666458">
                <a:moveTo>
                  <a:pt x="0" y="0"/>
                </a:moveTo>
                <a:lnTo>
                  <a:pt x="1696382" y="0"/>
                </a:lnTo>
                <a:lnTo>
                  <a:pt x="1696382" y="1666458"/>
                </a:lnTo>
                <a:lnTo>
                  <a:pt x="0" y="1666458"/>
                </a:lnTo>
                <a:lnTo>
                  <a:pt x="0" y="0"/>
                </a:lnTo>
                <a:close/>
              </a:path>
            </a:pathLst>
          </a:custGeom>
          <a:noFill/>
          <a:ln>
            <a:noFill/>
          </a:ln>
          <a:effectLst/>
        </p:spPr>
        <p:txBody>
          <a:bodyPr spcFirstLastPara="0" vert="horz" wrap="square" lIns="43180" tIns="43180" rIns="43180" bIns="43180" numCol="1" spcCol="1270" anchor="t" anchorCtr="0">
            <a:noAutofit/>
          </a:bodyPr>
          <a:lstStyle/>
          <a:p>
            <a:pPr marL="0" marR="0" lvl="0" indent="0" algn="l" defTabSz="914400" rtl="0" eaLnBrk="1" fontAlgn="auto" latinLnBrk="0" hangingPunct="1">
              <a:lnSpc>
                <a:spcPct val="100000"/>
              </a:lnSpc>
              <a:spcBef>
                <a:spcPts val="200"/>
              </a:spcBef>
              <a:spcAft>
                <a:spcPts val="200"/>
              </a:spcAft>
              <a:buClrTx/>
              <a:buSzTx/>
              <a:buFontTx/>
              <a:buNone/>
              <a:tabLst/>
              <a:defRPr/>
            </a:pPr>
            <a:r>
              <a:rPr kumimoji="0" lang="en-US" sz="1600" b="1" i="0" u="none" strike="noStrike" kern="1200" cap="none" spc="0" normalizeH="0" baseline="0" noProof="0" dirty="0">
                <a:ln>
                  <a:noFill/>
                </a:ln>
                <a:solidFill>
                  <a:srgbClr val="002060"/>
                </a:solidFill>
                <a:effectLst/>
                <a:uLnTx/>
                <a:uFillTx/>
                <a:latin typeface="Calibri" panose="020F0502020204030204" pitchFamily="34" charset="0"/>
                <a:ea typeface="+mn-ea"/>
                <a:cs typeface="Calibri" panose="020F0502020204030204" pitchFamily="34" charset="0"/>
              </a:rPr>
              <a:t>Open-Source Project:</a:t>
            </a:r>
          </a:p>
          <a:p>
            <a:pPr marL="171450" marR="0" lvl="0" indent="-171450" algn="l" defTabSz="9144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The NBD Team is working with the DNA Store Match Share team, on a </a:t>
            </a:r>
            <a:r>
              <a:rPr kumimoji="0" lang="en-US" sz="1600" b="1" i="0" u="none" strike="noStrike" kern="1200" cap="none" spc="0" normalizeH="0" baseline="0" noProof="0" dirty="0">
                <a:ln>
                  <a:noFill/>
                </a:ln>
                <a:solidFill>
                  <a:srgbClr val="002060"/>
                </a:solidFill>
                <a:effectLst/>
                <a:uLnTx/>
                <a:uFillTx/>
                <a:latin typeface="Calibri" panose="020F0502020204030204" pitchFamily="34" charset="0"/>
                <a:ea typeface="+mn-ea"/>
                <a:cs typeface="Calibri" panose="020F0502020204030204" pitchFamily="34" charset="0"/>
              </a:rPr>
              <a:t>DNA Open-Source Project </a:t>
            </a:r>
            <a:r>
              <a:rPr kumimoji="0" lang="en-US" sz="16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to replace the 16-bit integer field with a 32-bit integer field by </a:t>
            </a:r>
            <a:r>
              <a:rPr kumimoji="0" lang="en-US" sz="1600" b="1" i="0" u="none" strike="noStrike" kern="1200" cap="none" spc="0" normalizeH="0" baseline="0" noProof="0" dirty="0">
                <a:ln>
                  <a:noFill/>
                </a:ln>
                <a:solidFill>
                  <a:srgbClr val="002060"/>
                </a:solidFill>
                <a:effectLst/>
                <a:uLnTx/>
                <a:uFillTx/>
                <a:latin typeface="Calibri" panose="020F0502020204030204" pitchFamily="34" charset="0"/>
                <a:ea typeface="+mn-ea"/>
                <a:cs typeface="Calibri" panose="020F0502020204030204" pitchFamily="34" charset="0"/>
              </a:rPr>
              <a:t>producing a new file format</a:t>
            </a:r>
            <a:r>
              <a:rPr kumimoji="0" lang="en-US" sz="16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 .fsax. The need was identified in the HLT NBDWG meetings.</a:t>
            </a:r>
          </a:p>
          <a:p>
            <a:pPr marL="171450" marR="0" lvl="0" indent="-171450" algn="l" defTabSz="9144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We stood up a </a:t>
            </a:r>
            <a:r>
              <a:rPr kumimoji="0" lang="en-US" sz="1600" b="1" i="0" u="none" strike="noStrike" kern="1200" cap="none" spc="0" normalizeH="0" baseline="0" noProof="0" dirty="0">
                <a:ln>
                  <a:noFill/>
                </a:ln>
                <a:solidFill>
                  <a:srgbClr val="000066"/>
                </a:solidFill>
                <a:effectLst/>
                <a:uLnTx/>
                <a:uFillTx/>
                <a:latin typeface="Calibri" panose="020F0502020204030204" pitchFamily="34" charset="0"/>
                <a:ea typeface="+mn-ea"/>
                <a:cs typeface="Calibri" panose="020F0502020204030204" pitchFamily="34" charset="0"/>
              </a:rPr>
              <a:t>GitHub Repository </a:t>
            </a:r>
            <a:r>
              <a:rPr kumimoji="0" lang="en-US" sz="16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for this effort, which will enable </a:t>
            </a:r>
            <a:r>
              <a:rPr kumimoji="0" lang="en-US" sz="1600" b="1" i="0" u="none" strike="noStrike" kern="1200" cap="none" spc="0" normalizeH="0" baseline="0" noProof="0" dirty="0">
                <a:ln>
                  <a:noFill/>
                </a:ln>
                <a:solidFill>
                  <a:srgbClr val="002060"/>
                </a:solidFill>
                <a:effectLst/>
                <a:uLnTx/>
                <a:uFillTx/>
                <a:latin typeface="Calibri" panose="020F0502020204030204" pitchFamily="34" charset="0"/>
                <a:ea typeface="+mn-ea"/>
                <a:cs typeface="Calibri" panose="020F0502020204030204" pitchFamily="34" charset="0"/>
              </a:rPr>
              <a:t>peak heights </a:t>
            </a:r>
            <a:r>
              <a:rPr kumimoji="0" lang="en-US" sz="16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to be expressed as the maximum of a </a:t>
            </a:r>
            <a:r>
              <a:rPr kumimoji="0" lang="en-US" sz="1600" b="1" i="0" u="none" strike="noStrike" kern="1200" cap="none" spc="0" normalizeH="0" baseline="0" noProof="0" dirty="0">
                <a:ln>
                  <a:noFill/>
                </a:ln>
                <a:solidFill>
                  <a:srgbClr val="002060"/>
                </a:solidFill>
                <a:effectLst/>
                <a:uLnTx/>
                <a:uFillTx/>
                <a:latin typeface="Calibri" panose="020F0502020204030204" pitchFamily="34" charset="0"/>
                <a:ea typeface="+mn-ea"/>
                <a:cs typeface="Calibri" panose="020F0502020204030204" pitchFamily="34" charset="0"/>
              </a:rPr>
              <a:t>32-bit integer </a:t>
            </a:r>
            <a:r>
              <a:rPr kumimoji="0" lang="en-US" sz="16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(2.14 billion). </a:t>
            </a:r>
          </a:p>
        </p:txBody>
      </p:sp>
      <p:sp>
        <p:nvSpPr>
          <p:cNvPr id="15" name="Freeform 14"/>
          <p:cNvSpPr/>
          <p:nvPr/>
        </p:nvSpPr>
        <p:spPr>
          <a:xfrm rot="16200000">
            <a:off x="-136896" y="5772962"/>
            <a:ext cx="1471446" cy="442686"/>
          </a:xfrm>
          <a:custGeom>
            <a:avLst/>
            <a:gdLst>
              <a:gd name="connsiteX0" fmla="*/ 0 w 1791890"/>
              <a:gd name="connsiteY0" fmla="*/ 0 h 358378"/>
              <a:gd name="connsiteX1" fmla="*/ 1791890 w 1791890"/>
              <a:gd name="connsiteY1" fmla="*/ 0 h 358378"/>
              <a:gd name="connsiteX2" fmla="*/ 1791890 w 1791890"/>
              <a:gd name="connsiteY2" fmla="*/ 358378 h 358378"/>
              <a:gd name="connsiteX3" fmla="*/ 0 w 1791890"/>
              <a:gd name="connsiteY3" fmla="*/ 358378 h 358378"/>
              <a:gd name="connsiteX4" fmla="*/ 0 w 1791890"/>
              <a:gd name="connsiteY4" fmla="*/ 0 h 3583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1890" h="358378">
                <a:moveTo>
                  <a:pt x="0" y="0"/>
                </a:moveTo>
                <a:lnTo>
                  <a:pt x="1791890" y="0"/>
                </a:lnTo>
                <a:lnTo>
                  <a:pt x="1791890" y="358378"/>
                </a:lnTo>
                <a:lnTo>
                  <a:pt x="0" y="358378"/>
                </a:lnTo>
                <a:lnTo>
                  <a:pt x="0" y="0"/>
                </a:lnTo>
                <a:close/>
              </a:path>
            </a:pathLst>
          </a:custGeom>
          <a:solidFill>
            <a:srgbClr val="00506F"/>
          </a:solidFill>
          <a:ln w="25400" cap="flat" cmpd="sng" algn="ctr">
            <a:solidFill>
              <a:srgbClr val="005170"/>
            </a:solidFill>
            <a:prstDash val="solid"/>
          </a:ln>
          <a:effectLst/>
        </p:spPr>
        <p:txBody>
          <a:bodyPr spcFirstLastPara="0" vert="horz" wrap="square" lIns="35560" tIns="35560" rIns="35560" bIns="35560" numCol="1" spcCol="1270" anchor="ctr" anchorCtr="0">
            <a:noAutofit/>
          </a:bodyPr>
          <a:lstStyle/>
          <a:p>
            <a:pPr marL="0" marR="0" lvl="0" indent="0" algn="ctr" defTabSz="622300" rtl="0" eaLnBrk="1" fontAlgn="auto" latinLnBrk="0" hangingPunct="1">
              <a:lnSpc>
                <a:spcPct val="90000"/>
              </a:lnSpc>
              <a:spcBef>
                <a:spcPts val="0"/>
              </a:spcBef>
              <a:spcAft>
                <a:spcPct val="35000"/>
              </a:spcAft>
              <a:buClrTx/>
              <a:buSzTx/>
              <a:buFontTx/>
              <a:buNone/>
              <a:tabLst/>
              <a:defRPr/>
            </a:pPr>
            <a:r>
              <a:rPr kumimoji="0" lang="en-US" sz="1200" b="1" i="0" u="none" strike="noStrike" kern="0" cap="none" spc="0" normalizeH="0" baseline="0" noProof="0" dirty="0">
                <a:ln>
                  <a:noFill/>
                </a:ln>
                <a:solidFill>
                  <a:srgbClr val="FFFFFF"/>
                </a:solidFill>
                <a:effectLst/>
                <a:uLnTx/>
                <a:uFillTx/>
                <a:latin typeface="Arial"/>
                <a:ea typeface="+mn-ea"/>
                <a:cs typeface="Arial" pitchFamily="34" charset="0"/>
              </a:rPr>
              <a:t>Recommendations</a:t>
            </a:r>
          </a:p>
        </p:txBody>
      </p:sp>
      <p:sp>
        <p:nvSpPr>
          <p:cNvPr id="5" name="Straight Connector 4"/>
          <p:cNvSpPr/>
          <p:nvPr/>
        </p:nvSpPr>
        <p:spPr>
          <a:xfrm>
            <a:off x="386667" y="1283466"/>
            <a:ext cx="16209" cy="4792749"/>
          </a:xfrm>
          <a:prstGeom prst="line">
            <a:avLst/>
          </a:prstGeom>
          <a:solidFill>
            <a:srgbClr val="FFFFFF">
              <a:alpha val="90000"/>
              <a:hueOff val="0"/>
              <a:satOff val="0"/>
              <a:lumOff val="0"/>
              <a:alphaOff val="0"/>
            </a:srgbClr>
          </a:solidFill>
          <a:ln w="12700" cap="flat" cmpd="sng" algn="ctr">
            <a:solidFill>
              <a:srgbClr val="005170"/>
            </a:solidFill>
            <a:prstDash val="solid"/>
          </a:ln>
          <a:effectLst/>
        </p:spPr>
      </p:sp>
      <p:sp>
        <p:nvSpPr>
          <p:cNvPr id="8" name="Straight Connector 7"/>
          <p:cNvSpPr/>
          <p:nvPr/>
        </p:nvSpPr>
        <p:spPr>
          <a:xfrm flipH="1" flipV="1">
            <a:off x="366769" y="1136520"/>
            <a:ext cx="8395091" cy="5084"/>
          </a:xfrm>
          <a:prstGeom prst="line">
            <a:avLst/>
          </a:prstGeom>
          <a:solidFill>
            <a:srgbClr val="FFFFFF">
              <a:alpha val="90000"/>
              <a:hueOff val="0"/>
              <a:satOff val="0"/>
              <a:lumOff val="0"/>
              <a:alphaOff val="0"/>
            </a:srgbClr>
          </a:solidFill>
          <a:ln w="12700" cap="flat" cmpd="sng" algn="ctr">
            <a:solidFill>
              <a:srgbClr val="005170"/>
            </a:solidFill>
            <a:prstDash val="solid"/>
          </a:ln>
          <a:effectLst/>
        </p:spPr>
      </p:sp>
      <p:sp>
        <p:nvSpPr>
          <p:cNvPr id="16" name="Straight Connector 15"/>
          <p:cNvSpPr/>
          <p:nvPr/>
        </p:nvSpPr>
        <p:spPr>
          <a:xfrm>
            <a:off x="418697" y="3088672"/>
            <a:ext cx="8395091" cy="47347"/>
          </a:xfrm>
          <a:prstGeom prst="line">
            <a:avLst/>
          </a:prstGeom>
          <a:solidFill>
            <a:srgbClr val="FFFFFF">
              <a:alpha val="90000"/>
              <a:hueOff val="0"/>
              <a:satOff val="0"/>
              <a:lumOff val="0"/>
              <a:alphaOff val="0"/>
            </a:srgbClr>
          </a:solidFill>
          <a:ln w="12700" cap="flat" cmpd="sng" algn="ctr">
            <a:solidFill>
              <a:srgbClr val="005170"/>
            </a:solidFill>
            <a:prstDash val="solid"/>
          </a:ln>
          <a:effectLst/>
        </p:spPr>
      </p:sp>
      <p:sp>
        <p:nvSpPr>
          <p:cNvPr id="2" name="Slide Number Placeholder 1"/>
          <p:cNvSpPr>
            <a:spLocks noGrp="1"/>
          </p:cNvSpPr>
          <p:nvPr>
            <p:ph type="sldNum" sz="quarter" idx="4"/>
          </p:nvPr>
        </p:nvSpPr>
        <p:spPr>
          <a:xfrm>
            <a:off x="3546442" y="6371822"/>
            <a:ext cx="2133600" cy="365125"/>
          </a:xfr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fld id="{DE814A3B-586F-6741-A578-6A3C03C31D10}" type="slidenum">
              <a:rPr kumimoji="0" lang="en-US" sz="1100" b="0" i="0" u="none" strike="noStrike" kern="1200" cap="none" spc="0" normalizeH="0" baseline="0" noProof="0" smtClean="0">
                <a:ln>
                  <a:noFill/>
                </a:ln>
                <a:solidFill>
                  <a:srgbClr val="949C9D"/>
                </a:solidFill>
                <a:effectLst/>
                <a:uLnTx/>
                <a:uFillTx/>
                <a:latin typeface="Arial" pitchFamily="34" charset="0"/>
                <a:ea typeface="+mn-ea"/>
                <a:cs typeface="Arial" pitchFamily="34" charset="0"/>
              </a:rPr>
              <a:pPr marL="0" marR="0" lvl="0" indent="0" algn="ctr" defTabSz="914400" rtl="0" eaLnBrk="1" fontAlgn="base" latinLnBrk="0" hangingPunct="1">
                <a:lnSpc>
                  <a:spcPct val="100000"/>
                </a:lnSpc>
                <a:spcBef>
                  <a:spcPct val="0"/>
                </a:spcBef>
                <a:spcAft>
                  <a:spcPct val="0"/>
                </a:spcAft>
                <a:buClrTx/>
                <a:buSzTx/>
                <a:buFontTx/>
                <a:buNone/>
                <a:tabLst/>
                <a:defRPr/>
              </a:pPr>
              <a:t>10</a:t>
            </a:fld>
            <a:endParaRPr kumimoji="0" lang="en-US" sz="1100" b="0" i="0" u="none" strike="noStrike" kern="1200" cap="none" spc="0" normalizeH="0" baseline="0" noProof="0" dirty="0">
              <a:ln>
                <a:noFill/>
              </a:ln>
              <a:solidFill>
                <a:srgbClr val="949C9D"/>
              </a:solidFill>
              <a:effectLst/>
              <a:uLnTx/>
              <a:uFillTx/>
              <a:latin typeface="Arial" pitchFamily="34" charset="0"/>
              <a:ea typeface="+mn-ea"/>
              <a:cs typeface="Arial" pitchFamily="34" charset="0"/>
            </a:endParaRPr>
          </a:p>
        </p:txBody>
      </p:sp>
      <p:pic>
        <p:nvPicPr>
          <p:cNvPr id="17" name="Picture 16" descr="NIEM-Logo.png"/>
          <p:cNvPicPr>
            <a:picLocks noChangeAspect="1"/>
          </p:cNvPicPr>
          <p:nvPr/>
        </p:nvPicPr>
        <p:blipFill rotWithShape="1">
          <a:blip r:embed="rId4" cstate="print">
            <a:extLst>
              <a:ext uri="{28A0092B-C50C-407E-A947-70E740481C1C}">
                <a14:useLocalDpi xmlns:a14="http://schemas.microsoft.com/office/drawing/2010/main" val="0"/>
              </a:ext>
            </a:extLst>
          </a:blip>
          <a:srcRect b="29211"/>
          <a:stretch/>
        </p:blipFill>
        <p:spPr>
          <a:xfrm>
            <a:off x="387393" y="284921"/>
            <a:ext cx="2112015" cy="358635"/>
          </a:xfrm>
          <a:prstGeom prst="rect">
            <a:avLst/>
          </a:prstGeom>
        </p:spPr>
      </p:pic>
      <p:sp>
        <p:nvSpPr>
          <p:cNvPr id="20" name="Straight Connector 19">
            <a:extLst>
              <a:ext uri="{FF2B5EF4-FFF2-40B4-BE49-F238E27FC236}">
                <a16:creationId xmlns:a16="http://schemas.microsoft.com/office/drawing/2014/main" id="{10C4E787-AD77-4BB1-8BA9-2F308C17CE70}"/>
              </a:ext>
            </a:extLst>
          </p:cNvPr>
          <p:cNvSpPr/>
          <p:nvPr/>
        </p:nvSpPr>
        <p:spPr>
          <a:xfrm>
            <a:off x="427158" y="5261863"/>
            <a:ext cx="8395091" cy="54172"/>
          </a:xfrm>
          <a:prstGeom prst="line">
            <a:avLst/>
          </a:prstGeom>
          <a:solidFill>
            <a:srgbClr val="FFFFFF">
              <a:alpha val="90000"/>
              <a:hueOff val="0"/>
              <a:satOff val="0"/>
              <a:lumOff val="0"/>
              <a:alphaOff val="0"/>
            </a:srgbClr>
          </a:solidFill>
          <a:ln w="12700" cap="flat" cmpd="sng" algn="ctr">
            <a:solidFill>
              <a:srgbClr val="005170"/>
            </a:solidFill>
            <a:prstDash val="solid"/>
          </a:ln>
          <a:effectLst/>
        </p:spPr>
      </p:sp>
      <p:sp>
        <p:nvSpPr>
          <p:cNvPr id="21" name="Title 10">
            <a:extLst>
              <a:ext uri="{FF2B5EF4-FFF2-40B4-BE49-F238E27FC236}">
                <a16:creationId xmlns:a16="http://schemas.microsoft.com/office/drawing/2014/main" id="{BA4E6BDC-0D22-41B5-8EA5-FE05326D03F0}"/>
              </a:ext>
            </a:extLst>
          </p:cNvPr>
          <p:cNvSpPr>
            <a:spLocks noGrp="1"/>
          </p:cNvSpPr>
          <p:nvPr>
            <p:ph type="title"/>
          </p:nvPr>
        </p:nvSpPr>
        <p:spPr>
          <a:xfrm>
            <a:off x="3419394" y="195079"/>
            <a:ext cx="5342467" cy="584775"/>
          </a:xfrm>
        </p:spPr>
        <p:txBody>
          <a:bodyPr wrap="square" lIns="45720" rIns="45720">
            <a:spAutoFit/>
          </a:bodyPr>
          <a:lstStyle/>
          <a:p>
            <a:r>
              <a:rPr lang="en-US" dirty="0"/>
              <a:t>“Biometrics” Domain Update</a:t>
            </a:r>
          </a:p>
        </p:txBody>
      </p:sp>
      <p:sp>
        <p:nvSpPr>
          <p:cNvPr id="22" name="Freeform 18">
            <a:extLst>
              <a:ext uri="{FF2B5EF4-FFF2-40B4-BE49-F238E27FC236}">
                <a16:creationId xmlns:a16="http://schemas.microsoft.com/office/drawing/2014/main" id="{3C17EC69-B9DD-4FE1-A9C7-179A172B1F02}"/>
              </a:ext>
            </a:extLst>
          </p:cNvPr>
          <p:cNvSpPr/>
          <p:nvPr/>
        </p:nvSpPr>
        <p:spPr>
          <a:xfrm>
            <a:off x="2499408" y="720887"/>
            <a:ext cx="6585325" cy="280271"/>
          </a:xfrm>
          <a:custGeom>
            <a:avLst/>
            <a:gdLst>
              <a:gd name="connsiteX0" fmla="*/ 0 w 1696382"/>
              <a:gd name="connsiteY0" fmla="*/ 0 h 1666458"/>
              <a:gd name="connsiteX1" fmla="*/ 1696382 w 1696382"/>
              <a:gd name="connsiteY1" fmla="*/ 0 h 1666458"/>
              <a:gd name="connsiteX2" fmla="*/ 1696382 w 1696382"/>
              <a:gd name="connsiteY2" fmla="*/ 1666458 h 1666458"/>
              <a:gd name="connsiteX3" fmla="*/ 0 w 1696382"/>
              <a:gd name="connsiteY3" fmla="*/ 1666458 h 1666458"/>
              <a:gd name="connsiteX4" fmla="*/ 0 w 1696382"/>
              <a:gd name="connsiteY4" fmla="*/ 0 h 16664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6382" h="1666458">
                <a:moveTo>
                  <a:pt x="0" y="0"/>
                </a:moveTo>
                <a:lnTo>
                  <a:pt x="1696382" y="0"/>
                </a:lnTo>
                <a:lnTo>
                  <a:pt x="1696382" y="1666458"/>
                </a:lnTo>
                <a:lnTo>
                  <a:pt x="0" y="1666458"/>
                </a:lnTo>
                <a:lnTo>
                  <a:pt x="0" y="0"/>
                </a:lnTo>
                <a:close/>
              </a:path>
            </a:pathLst>
          </a:custGeom>
          <a:noFill/>
          <a:ln>
            <a:noFill/>
          </a:ln>
          <a:effectLst/>
        </p:spPr>
        <p:txBody>
          <a:bodyPr spcFirstLastPara="0" vert="horz" wrap="square" lIns="43180" tIns="43180" rIns="43180" bIns="43180" numCol="1" spcCol="1270" anchor="t" anchorCtr="0">
            <a:noAutofit/>
          </a:bodyPr>
          <a:lstStyle/>
          <a:p>
            <a:pPr marL="0" marR="0" lvl="0" indent="0" algn="l" defTabSz="914400" rtl="0" eaLnBrk="0" fontAlgn="auto" latinLnBrk="0" hangingPunct="0">
              <a:lnSpc>
                <a:spcPct val="100000"/>
              </a:lnSpc>
              <a:spcBef>
                <a:spcPct val="30000"/>
              </a:spcBef>
              <a:spcAft>
                <a:spcPts val="0"/>
              </a:spcAft>
              <a:buClrTx/>
              <a:buSzTx/>
              <a:buFontTx/>
              <a:buNone/>
              <a:tabLst/>
              <a:defRPr/>
            </a:pPr>
            <a:r>
              <a:rPr kumimoji="0" lang="en-US" sz="1200" b="0" i="0" u="none" strike="noStrike" kern="0" cap="none" spc="0" normalizeH="0" baseline="0" noProof="0" dirty="0">
                <a:ln>
                  <a:noFill/>
                </a:ln>
                <a:solidFill>
                  <a:srgbClr val="686868"/>
                </a:solidFill>
                <a:effectLst/>
                <a:uLnTx/>
                <a:uFillTx/>
                <a:latin typeface="Arial"/>
                <a:ea typeface="+mn-ea"/>
                <a:cs typeface="Arial" pitchFamily="34" charset="0"/>
              </a:rPr>
              <a:t>Domain Steward &amp; Stakeholders: </a:t>
            </a:r>
            <a:r>
              <a:rPr kumimoji="0" lang="en-US" sz="1200" b="1" i="0" u="none" strike="noStrike" kern="0" cap="none" spc="0" normalizeH="0" baseline="0" noProof="0" dirty="0">
                <a:ln>
                  <a:noFill/>
                </a:ln>
                <a:solidFill>
                  <a:srgbClr val="1E5883"/>
                </a:solidFill>
                <a:effectLst/>
                <a:uLnTx/>
                <a:uFillTx/>
                <a:latin typeface="Arial"/>
                <a:ea typeface="+mn-ea"/>
                <a:cs typeface="Arial" pitchFamily="34" charset="0"/>
              </a:rPr>
              <a:t>(AD John M Boyd - Chair Biometrics Domain/DHS OBIM)</a:t>
            </a:r>
          </a:p>
        </p:txBody>
      </p:sp>
      <p:pic>
        <p:nvPicPr>
          <p:cNvPr id="24" name="Picture 23">
            <a:extLst>
              <a:ext uri="{FF2B5EF4-FFF2-40B4-BE49-F238E27FC236}">
                <a16:creationId xmlns:a16="http://schemas.microsoft.com/office/drawing/2014/main" id="{FC58928F-AC37-487A-A502-53A3D909A02B}"/>
              </a:ext>
            </a:extLst>
          </p:cNvPr>
          <p:cNvPicPr>
            <a:picLocks noChangeAspect="1"/>
          </p:cNvPicPr>
          <p:nvPr/>
        </p:nvPicPr>
        <p:blipFill>
          <a:blip r:embed="rId5"/>
          <a:stretch>
            <a:fillRect/>
          </a:stretch>
        </p:blipFill>
        <p:spPr>
          <a:xfrm flipH="1">
            <a:off x="6601886" y="3532557"/>
            <a:ext cx="2312153" cy="1395602"/>
          </a:xfrm>
          <a:prstGeom prst="rect">
            <a:avLst/>
          </a:prstGeom>
          <a:solidFill>
            <a:srgbClr val="FFFFFF">
              <a:shade val="85000"/>
            </a:srgbClr>
          </a:solidFill>
          <a:ln w="47625"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2798006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A close up of a logo&#10;&#10;Description automatically generated">
            <a:extLst>
              <a:ext uri="{FF2B5EF4-FFF2-40B4-BE49-F238E27FC236}">
                <a16:creationId xmlns:a16="http://schemas.microsoft.com/office/drawing/2014/main" id="{32B32722-289E-446A-988C-51396E9BE68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81617" y="1486811"/>
            <a:ext cx="1279236" cy="1305933"/>
          </a:xfrm>
          <a:prstGeom prst="rect">
            <a:avLst/>
          </a:prstGeom>
        </p:spPr>
      </p:pic>
      <p:sp>
        <p:nvSpPr>
          <p:cNvPr id="6" name="Freeform 5"/>
          <p:cNvSpPr/>
          <p:nvPr/>
        </p:nvSpPr>
        <p:spPr>
          <a:xfrm>
            <a:off x="845561" y="1163899"/>
            <a:ext cx="6845024" cy="2132072"/>
          </a:xfrm>
          <a:custGeom>
            <a:avLst/>
            <a:gdLst>
              <a:gd name="connsiteX0" fmla="*/ 0 w 1696382"/>
              <a:gd name="connsiteY0" fmla="*/ 0 h 1666458"/>
              <a:gd name="connsiteX1" fmla="*/ 1696382 w 1696382"/>
              <a:gd name="connsiteY1" fmla="*/ 0 h 1666458"/>
              <a:gd name="connsiteX2" fmla="*/ 1696382 w 1696382"/>
              <a:gd name="connsiteY2" fmla="*/ 1666458 h 1666458"/>
              <a:gd name="connsiteX3" fmla="*/ 0 w 1696382"/>
              <a:gd name="connsiteY3" fmla="*/ 1666458 h 1666458"/>
              <a:gd name="connsiteX4" fmla="*/ 0 w 1696382"/>
              <a:gd name="connsiteY4" fmla="*/ 0 h 16664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6382" h="1666458">
                <a:moveTo>
                  <a:pt x="0" y="0"/>
                </a:moveTo>
                <a:lnTo>
                  <a:pt x="1696382" y="0"/>
                </a:lnTo>
                <a:lnTo>
                  <a:pt x="1696382" y="1666458"/>
                </a:lnTo>
                <a:lnTo>
                  <a:pt x="0" y="1666458"/>
                </a:lnTo>
                <a:lnTo>
                  <a:pt x="0" y="0"/>
                </a:lnTo>
                <a:close/>
              </a:path>
            </a:pathLst>
          </a:custGeom>
          <a:noFill/>
          <a:ln>
            <a:noFill/>
          </a:ln>
          <a:effectLst/>
        </p:spPr>
        <p:txBody>
          <a:bodyPr spcFirstLastPara="0" vert="horz" wrap="square" lIns="43180" tIns="43180" rIns="43180" bIns="43180" numCol="1" spcCol="1270" anchor="t" anchorCtr="0">
            <a:noAutofit/>
          </a:bodyPr>
          <a:lstStyle/>
          <a:p>
            <a:pPr marL="171450" marR="0" lvl="0" indent="-171450" algn="l" defTabSz="914400" rtl="0" eaLnBrk="0" fontAlgn="auto" latinLnBrk="0" hangingPunct="0">
              <a:lnSpc>
                <a:spcPct val="100000"/>
              </a:lnSpc>
              <a:spcBef>
                <a:spcPct val="30000"/>
              </a:spcBef>
              <a:spcAft>
                <a:spcPts val="0"/>
              </a:spcAft>
              <a:buClrTx/>
              <a:buSzTx/>
              <a:buFont typeface="Arial" panose="020B0604020202020204" pitchFamily="34" charset="0"/>
              <a:buChar char="•"/>
              <a:tabLst/>
              <a:defRPr/>
            </a:pPr>
            <a:r>
              <a:rPr kumimoji="0" lang="en-US" sz="17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We held NBDWG meetings for </a:t>
            </a:r>
            <a:r>
              <a:rPr kumimoji="0" lang="en-US" sz="1700" b="1" i="0" u="none" strike="noStrike" kern="1200" cap="none" spc="0" normalizeH="0" baseline="0" noProof="0" dirty="0">
                <a:ln>
                  <a:noFill/>
                </a:ln>
                <a:solidFill>
                  <a:srgbClr val="002060"/>
                </a:solidFill>
                <a:effectLst/>
                <a:uLnTx/>
                <a:uFillTx/>
                <a:latin typeface="Calibri" panose="020F0502020204030204" pitchFamily="34" charset="0"/>
                <a:ea typeface="+mn-ea"/>
                <a:cs typeface="Calibri" panose="020F0502020204030204" pitchFamily="34" charset="0"/>
              </a:rPr>
              <a:t>identification of voice related attributes</a:t>
            </a:r>
            <a:r>
              <a:rPr kumimoji="0" lang="en-US" sz="1700" b="1"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 </a:t>
            </a:r>
            <a:r>
              <a:rPr kumimoji="0" lang="en-US" sz="17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to support OBIM’s Human Language Technology (</a:t>
            </a:r>
            <a:r>
              <a:rPr kumimoji="0" lang="en-US" sz="1700" b="1" i="0" u="none" strike="noStrike" kern="1200" cap="none" spc="0" normalizeH="0" baseline="0" noProof="0" dirty="0">
                <a:ln>
                  <a:noFill/>
                </a:ln>
                <a:solidFill>
                  <a:srgbClr val="000066"/>
                </a:solidFill>
                <a:effectLst/>
                <a:uLnTx/>
                <a:uFillTx/>
                <a:latin typeface="Calibri" panose="020F0502020204030204" pitchFamily="34" charset="0"/>
                <a:ea typeface="+mn-ea"/>
                <a:cs typeface="Calibri" panose="020F0502020204030204" pitchFamily="34" charset="0"/>
              </a:rPr>
              <a:t>HLT</a:t>
            </a:r>
            <a:r>
              <a:rPr kumimoji="0" lang="en-US" sz="17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 initiative. </a:t>
            </a:r>
          </a:p>
          <a:p>
            <a:pPr marL="171450" marR="0" lvl="0" indent="-171450" algn="l" defTabSz="914400" rtl="0" eaLnBrk="0" fontAlgn="auto" latinLnBrk="0" hangingPunct="0">
              <a:lnSpc>
                <a:spcPct val="100000"/>
              </a:lnSpc>
              <a:spcBef>
                <a:spcPct val="30000"/>
              </a:spcBef>
              <a:spcAft>
                <a:spcPts val="0"/>
              </a:spcAft>
              <a:buClrTx/>
              <a:buSzTx/>
              <a:buFont typeface="Arial" panose="020B0604020202020204" pitchFamily="34" charset="0"/>
              <a:buChar char="•"/>
              <a:tabLst/>
              <a:defRPr/>
            </a:pPr>
            <a:r>
              <a:rPr kumimoji="0" lang="en-US" sz="17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We </a:t>
            </a:r>
            <a:r>
              <a:rPr kumimoji="0" lang="en-US" sz="1700" b="1" i="0" u="none" strike="noStrike" kern="1200" cap="none" spc="0" normalizeH="0" baseline="0" noProof="0" dirty="0">
                <a:ln>
                  <a:noFill/>
                </a:ln>
                <a:solidFill>
                  <a:srgbClr val="002060"/>
                </a:solidFill>
                <a:effectLst/>
                <a:uLnTx/>
                <a:uFillTx/>
                <a:latin typeface="Calibri" panose="020F0502020204030204" pitchFamily="34" charset="0"/>
                <a:ea typeface="+mn-ea"/>
                <a:cs typeface="Calibri" panose="020F0502020204030204" pitchFamily="34" charset="0"/>
              </a:rPr>
              <a:t>performed </a:t>
            </a:r>
            <a:r>
              <a:rPr kumimoji="0" lang="en-US" sz="17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a</a:t>
            </a:r>
            <a:r>
              <a:rPr kumimoji="0" lang="en-US" sz="1700" b="1" i="0" u="none" strike="noStrike" kern="1200" cap="none" spc="0" normalizeH="0" baseline="0" noProof="0" dirty="0">
                <a:ln>
                  <a:noFill/>
                </a:ln>
                <a:solidFill>
                  <a:srgbClr val="002060"/>
                </a:solidFill>
                <a:effectLst/>
                <a:uLnTx/>
                <a:uFillTx/>
                <a:latin typeface="Calibri" panose="020F0502020204030204" pitchFamily="34" charset="0"/>
                <a:ea typeface="+mn-ea"/>
                <a:cs typeface="Calibri" panose="020F0502020204030204" pitchFamily="34" charset="0"/>
              </a:rPr>
              <a:t> NIEM, NIST, </a:t>
            </a:r>
            <a:r>
              <a:rPr kumimoji="0" lang="en-US" sz="17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and</a:t>
            </a:r>
            <a:r>
              <a:rPr kumimoji="0" lang="en-US" sz="1700" b="0" i="0" u="none" strike="noStrike" kern="1200" cap="none" spc="0" normalizeH="0" baseline="0" noProof="0" dirty="0">
                <a:ln>
                  <a:noFill/>
                </a:ln>
                <a:solidFill>
                  <a:srgbClr val="002060"/>
                </a:solidFill>
                <a:effectLst/>
                <a:uLnTx/>
                <a:uFillTx/>
                <a:latin typeface="Calibri" panose="020F0502020204030204" pitchFamily="34" charset="0"/>
                <a:ea typeface="+mn-ea"/>
                <a:cs typeface="Calibri" panose="020F0502020204030204" pitchFamily="34" charset="0"/>
              </a:rPr>
              <a:t> </a:t>
            </a:r>
            <a:r>
              <a:rPr kumimoji="0" lang="en-US" sz="17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Open Language Interface for Voice Exploitation (OLIVE) Software </a:t>
            </a:r>
            <a:r>
              <a:rPr kumimoji="0" lang="en-US" sz="1700" b="1" i="0" u="none" strike="noStrike" kern="1200" cap="none" spc="0" normalizeH="0" baseline="0" noProof="0" dirty="0">
                <a:ln>
                  <a:noFill/>
                </a:ln>
                <a:solidFill>
                  <a:srgbClr val="002060"/>
                </a:solidFill>
                <a:effectLst/>
                <a:uLnTx/>
                <a:uFillTx/>
                <a:latin typeface="Calibri" panose="020F0502020204030204" pitchFamily="34" charset="0"/>
                <a:ea typeface="+mn-ea"/>
                <a:cs typeface="Calibri" panose="020F0502020204030204" pitchFamily="34" charset="0"/>
              </a:rPr>
              <a:t>standards gap analysis </a:t>
            </a:r>
            <a:r>
              <a:rPr kumimoji="0" lang="en-US" sz="17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to as part of the NBDWG HLT effort. OLIVE is being utilized by OBIM in their HLT pilot. </a:t>
            </a:r>
          </a:p>
          <a:p>
            <a:pPr marL="171450" marR="0" lvl="0" indent="-171450" algn="l" defTabSz="914400" rtl="0" eaLnBrk="0" fontAlgn="auto" latinLnBrk="0" hangingPunct="0">
              <a:lnSpc>
                <a:spcPct val="100000"/>
              </a:lnSpc>
              <a:spcBef>
                <a:spcPct val="30000"/>
              </a:spcBef>
              <a:spcAft>
                <a:spcPts val="0"/>
              </a:spcAft>
              <a:buClrTx/>
              <a:buSzTx/>
              <a:buFont typeface="Arial" panose="020B0604020202020204" pitchFamily="34" charset="0"/>
              <a:buChar char="•"/>
              <a:tabLst/>
              <a:defRPr/>
            </a:pPr>
            <a:r>
              <a:rPr kumimoji="0" lang="en-US" sz="17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This effort is </a:t>
            </a:r>
            <a:r>
              <a:rPr kumimoji="0" lang="en-US" sz="1700" b="1" i="0" u="none" strike="noStrike" kern="1200" cap="none" spc="0" normalizeH="0" baseline="0" noProof="0" dirty="0">
                <a:ln>
                  <a:noFill/>
                </a:ln>
                <a:solidFill>
                  <a:srgbClr val="002060"/>
                </a:solidFill>
                <a:effectLst/>
                <a:uLnTx/>
                <a:uFillTx/>
                <a:latin typeface="Calibri" panose="020F0502020204030204" pitchFamily="34" charset="0"/>
                <a:ea typeface="+mn-ea"/>
                <a:cs typeface="Calibri" panose="020F0502020204030204" pitchFamily="34" charset="0"/>
              </a:rPr>
              <a:t>to identify possible attributes for NIST &amp; NIEM updates </a:t>
            </a:r>
            <a:r>
              <a:rPr kumimoji="0" lang="en-US" sz="17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(5.2 release) to mature HLT in the NBD domain.  </a:t>
            </a:r>
            <a:r>
              <a:rPr kumimoji="0" lang="en-US" sz="1700" b="0" i="0" u="none" strike="noStrike" kern="0" cap="none" spc="0" normalizeH="0" baseline="0" noProof="0" dirty="0">
                <a:ln>
                  <a:noFill/>
                </a:ln>
                <a:solidFill>
                  <a:srgbClr val="686868"/>
                </a:solidFill>
                <a:effectLst/>
                <a:uLnTx/>
                <a:uFillTx/>
                <a:latin typeface="Calibri" panose="020F0502020204030204" pitchFamily="34" charset="0"/>
                <a:ea typeface="+mn-ea"/>
                <a:cs typeface="Calibri" panose="020F0502020204030204" pitchFamily="34" charset="0"/>
              </a:rPr>
              <a:t>	</a:t>
            </a:r>
          </a:p>
          <a:p>
            <a:pPr marL="0" marR="0" lvl="0" indent="0" algn="l" defTabSz="755650" rtl="0" eaLnBrk="1" fontAlgn="auto" latinLnBrk="0" hangingPunct="1">
              <a:lnSpc>
                <a:spcPct val="90000"/>
              </a:lnSpc>
              <a:spcBef>
                <a:spcPts val="0"/>
              </a:spcBef>
              <a:spcAft>
                <a:spcPct val="35000"/>
              </a:spcAft>
              <a:buClrTx/>
              <a:buSzTx/>
              <a:buFontTx/>
              <a:buNone/>
              <a:tabLst/>
              <a:defRPr/>
            </a:pPr>
            <a:endParaRPr kumimoji="0" lang="en-US" sz="1700" b="0" i="0" u="none" strike="noStrike" kern="0" cap="none" spc="0" normalizeH="0" baseline="0" noProof="0" dirty="0">
              <a:ln>
                <a:noFill/>
              </a:ln>
              <a:solidFill>
                <a:srgbClr val="686868"/>
              </a:solidFill>
              <a:effectLst/>
              <a:uLnTx/>
              <a:uFillTx/>
              <a:latin typeface="Calibri" panose="020F0502020204030204" pitchFamily="34" charset="0"/>
              <a:ea typeface="+mn-ea"/>
              <a:cs typeface="Calibri" panose="020F0502020204030204" pitchFamily="34" charset="0"/>
            </a:endParaRPr>
          </a:p>
        </p:txBody>
      </p:sp>
      <p:sp>
        <p:nvSpPr>
          <p:cNvPr id="7" name="Freeform 6"/>
          <p:cNvSpPr/>
          <p:nvPr/>
        </p:nvSpPr>
        <p:spPr>
          <a:xfrm rot="16200000">
            <a:off x="-393722" y="1911005"/>
            <a:ext cx="1985099" cy="442686"/>
          </a:xfrm>
          <a:custGeom>
            <a:avLst/>
            <a:gdLst>
              <a:gd name="connsiteX0" fmla="*/ 0 w 1791890"/>
              <a:gd name="connsiteY0" fmla="*/ 0 h 358378"/>
              <a:gd name="connsiteX1" fmla="*/ 1791890 w 1791890"/>
              <a:gd name="connsiteY1" fmla="*/ 0 h 358378"/>
              <a:gd name="connsiteX2" fmla="*/ 1791890 w 1791890"/>
              <a:gd name="connsiteY2" fmla="*/ 358378 h 358378"/>
              <a:gd name="connsiteX3" fmla="*/ 0 w 1791890"/>
              <a:gd name="connsiteY3" fmla="*/ 358378 h 358378"/>
              <a:gd name="connsiteX4" fmla="*/ 0 w 1791890"/>
              <a:gd name="connsiteY4" fmla="*/ 0 h 3583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1890" h="358378">
                <a:moveTo>
                  <a:pt x="0" y="0"/>
                </a:moveTo>
                <a:lnTo>
                  <a:pt x="1791890" y="0"/>
                </a:lnTo>
                <a:lnTo>
                  <a:pt x="1791890" y="358378"/>
                </a:lnTo>
                <a:lnTo>
                  <a:pt x="0" y="358378"/>
                </a:lnTo>
                <a:lnTo>
                  <a:pt x="0" y="0"/>
                </a:lnTo>
                <a:close/>
              </a:path>
            </a:pathLst>
          </a:custGeom>
          <a:solidFill>
            <a:srgbClr val="00506F"/>
          </a:solidFill>
          <a:ln w="25400" cap="flat" cmpd="sng" algn="ctr">
            <a:solidFill>
              <a:srgbClr val="005170"/>
            </a:solidFill>
            <a:prstDash val="solid"/>
          </a:ln>
          <a:effectLst/>
        </p:spPr>
        <p:txBody>
          <a:bodyPr spcFirstLastPara="0" vert="horz" wrap="square" lIns="35560" tIns="35560" rIns="35560" bIns="35560" numCol="1" spcCol="1270" anchor="ctr" anchorCtr="0">
            <a:noAutofit/>
          </a:bodyPr>
          <a:lstStyle/>
          <a:p>
            <a:pPr marL="0" marR="0" lvl="0" indent="0" algn="ctr" defTabSz="622300" rtl="0" eaLnBrk="1" fontAlgn="auto" latinLnBrk="0" hangingPunct="1">
              <a:lnSpc>
                <a:spcPct val="90000"/>
              </a:lnSpc>
              <a:spcBef>
                <a:spcPts val="0"/>
              </a:spcBef>
              <a:spcAft>
                <a:spcPct val="35000"/>
              </a:spcAft>
              <a:buClrTx/>
              <a:buSzTx/>
              <a:buFontTx/>
              <a:buNone/>
              <a:tabLst/>
              <a:defRPr/>
            </a:pPr>
            <a:r>
              <a:rPr kumimoji="0" lang="en-US" sz="1200" b="1" i="0" u="none" strike="noStrike" kern="0" cap="none" spc="0" normalizeH="0" baseline="0" noProof="0" dirty="0">
                <a:ln>
                  <a:noFill/>
                </a:ln>
                <a:solidFill>
                  <a:srgbClr val="FFFFFF"/>
                </a:solidFill>
                <a:effectLst/>
                <a:uLnTx/>
                <a:uFillTx/>
                <a:latin typeface="Arial"/>
                <a:ea typeface="+mn-ea"/>
                <a:cs typeface="Arial" pitchFamily="34" charset="0"/>
              </a:rPr>
              <a:t>2021 Highlights</a:t>
            </a:r>
          </a:p>
        </p:txBody>
      </p:sp>
      <p:sp>
        <p:nvSpPr>
          <p:cNvPr id="9" name="Freeform 8"/>
          <p:cNvSpPr/>
          <p:nvPr/>
        </p:nvSpPr>
        <p:spPr>
          <a:xfrm>
            <a:off x="858095" y="4940652"/>
            <a:ext cx="7744032" cy="1417275"/>
          </a:xfrm>
          <a:custGeom>
            <a:avLst/>
            <a:gdLst>
              <a:gd name="connsiteX0" fmla="*/ 0 w 1696382"/>
              <a:gd name="connsiteY0" fmla="*/ 0 h 1666458"/>
              <a:gd name="connsiteX1" fmla="*/ 1696382 w 1696382"/>
              <a:gd name="connsiteY1" fmla="*/ 0 h 1666458"/>
              <a:gd name="connsiteX2" fmla="*/ 1696382 w 1696382"/>
              <a:gd name="connsiteY2" fmla="*/ 1666458 h 1666458"/>
              <a:gd name="connsiteX3" fmla="*/ 0 w 1696382"/>
              <a:gd name="connsiteY3" fmla="*/ 1666458 h 1666458"/>
              <a:gd name="connsiteX4" fmla="*/ 0 w 1696382"/>
              <a:gd name="connsiteY4" fmla="*/ 0 h 16664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6382" h="1666458">
                <a:moveTo>
                  <a:pt x="0" y="0"/>
                </a:moveTo>
                <a:lnTo>
                  <a:pt x="1696382" y="0"/>
                </a:lnTo>
                <a:lnTo>
                  <a:pt x="1696382" y="1666458"/>
                </a:lnTo>
                <a:lnTo>
                  <a:pt x="0" y="1666458"/>
                </a:lnTo>
                <a:lnTo>
                  <a:pt x="0" y="0"/>
                </a:lnTo>
                <a:close/>
              </a:path>
            </a:pathLst>
          </a:custGeom>
          <a:noFill/>
          <a:ln>
            <a:noFill/>
          </a:ln>
          <a:effectLst/>
        </p:spPr>
        <p:txBody>
          <a:bodyPr spcFirstLastPara="0" vert="horz" wrap="square" lIns="43180" tIns="43180" rIns="43180" bIns="43180" numCol="1" spcCol="1270" anchor="t" anchorCtr="0">
            <a:no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7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The “way ahead” for the Biometrics Domain will be to </a:t>
            </a:r>
            <a:r>
              <a:rPr kumimoji="0" lang="en-US" sz="1700" b="1" i="0" u="none" strike="noStrike" kern="1200" cap="none" spc="0" normalizeH="0" baseline="0" noProof="0" dirty="0">
                <a:ln>
                  <a:noFill/>
                </a:ln>
                <a:solidFill>
                  <a:srgbClr val="002060"/>
                </a:solidFill>
                <a:effectLst/>
                <a:uLnTx/>
                <a:uFillTx/>
                <a:latin typeface="Calibri" panose="020F0502020204030204" pitchFamily="34" charset="0"/>
                <a:ea typeface="+mn-ea"/>
                <a:cs typeface="Calibri" panose="020F0502020204030204" pitchFamily="34" charset="0"/>
              </a:rPr>
              <a:t>advance</a:t>
            </a:r>
            <a:r>
              <a:rPr kumimoji="0" lang="en-US" sz="17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 the </a:t>
            </a:r>
            <a:r>
              <a:rPr kumimoji="0" lang="en-US" sz="1700" b="1" i="0" u="none" strike="noStrike" kern="1200" cap="none" spc="0" normalizeH="0" baseline="0" noProof="0" dirty="0">
                <a:ln>
                  <a:noFill/>
                </a:ln>
                <a:solidFill>
                  <a:srgbClr val="002060"/>
                </a:solidFill>
                <a:effectLst/>
                <a:uLnTx/>
                <a:uFillTx/>
                <a:latin typeface="Calibri" panose="020F0502020204030204" pitchFamily="34" charset="0"/>
                <a:ea typeface="+mn-ea"/>
                <a:cs typeface="Calibri" panose="020F0502020204030204" pitchFamily="34" charset="0"/>
              </a:rPr>
              <a:t>NIEM</a:t>
            </a:r>
            <a:r>
              <a:rPr kumimoji="0" lang="en-US" sz="17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 model for </a:t>
            </a:r>
            <a:r>
              <a:rPr kumimoji="0" lang="en-US" sz="1700" b="1" i="0" u="none" strike="noStrike" kern="1200" cap="none" spc="0" normalizeH="0" baseline="0" noProof="0" dirty="0">
                <a:ln>
                  <a:noFill/>
                </a:ln>
                <a:solidFill>
                  <a:srgbClr val="002060"/>
                </a:solidFill>
                <a:effectLst/>
                <a:uLnTx/>
                <a:uFillTx/>
                <a:latin typeface="Calibri" panose="020F0502020204030204" pitchFamily="34" charset="0"/>
                <a:ea typeface="+mn-ea"/>
                <a:cs typeface="Calibri" panose="020F0502020204030204" pitchFamily="34" charset="0"/>
              </a:rPr>
              <a:t>HLT/Voice </a:t>
            </a:r>
            <a:r>
              <a:rPr kumimoji="0" lang="en-US" sz="17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&amp; collaborate with NIEM on the </a:t>
            </a:r>
            <a:r>
              <a:rPr kumimoji="0" lang="en-US" sz="1700" b="1" i="0" u="none" strike="noStrike" kern="1200" cap="none" spc="0" normalizeH="0" baseline="0" noProof="0" dirty="0">
                <a:ln>
                  <a:noFill/>
                </a:ln>
                <a:solidFill>
                  <a:srgbClr val="002060"/>
                </a:solidFill>
                <a:effectLst/>
                <a:uLnTx/>
                <a:uFillTx/>
                <a:latin typeface="Calibri" panose="020F0502020204030204" pitchFamily="34" charset="0"/>
                <a:ea typeface="+mn-ea"/>
                <a:cs typeface="Calibri" panose="020F0502020204030204" pitchFamily="34" charset="0"/>
              </a:rPr>
              <a:t>NIEM Biometrics Domain 5.2 release</a:t>
            </a:r>
            <a:r>
              <a:rPr kumimoji="0" lang="en-US" sz="17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7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700" b="0" i="0" u="none" strike="noStrike" kern="0" cap="none" spc="0" normalizeH="0" baseline="0" noProof="0" dirty="0">
              <a:ln>
                <a:noFill/>
              </a:ln>
              <a:solidFill>
                <a:srgbClr val="686868"/>
              </a:solidFill>
              <a:effectLst/>
              <a:uLnTx/>
              <a:uFillTx/>
              <a:latin typeface="Calibri" panose="020F0502020204030204" pitchFamily="34" charset="0"/>
              <a:ea typeface="+mn-ea"/>
              <a:cs typeface="Calibri" panose="020F0502020204030204" pitchFamily="34" charset="0"/>
            </a:endParaRPr>
          </a:p>
        </p:txBody>
      </p:sp>
      <p:sp>
        <p:nvSpPr>
          <p:cNvPr id="10" name="Freeform 9"/>
          <p:cNvSpPr/>
          <p:nvPr/>
        </p:nvSpPr>
        <p:spPr>
          <a:xfrm rot="16200000">
            <a:off x="-207044" y="3709425"/>
            <a:ext cx="1611743" cy="442686"/>
          </a:xfrm>
          <a:custGeom>
            <a:avLst/>
            <a:gdLst>
              <a:gd name="connsiteX0" fmla="*/ 0 w 1791890"/>
              <a:gd name="connsiteY0" fmla="*/ 0 h 358378"/>
              <a:gd name="connsiteX1" fmla="*/ 1791890 w 1791890"/>
              <a:gd name="connsiteY1" fmla="*/ 0 h 358378"/>
              <a:gd name="connsiteX2" fmla="*/ 1791890 w 1791890"/>
              <a:gd name="connsiteY2" fmla="*/ 358378 h 358378"/>
              <a:gd name="connsiteX3" fmla="*/ 0 w 1791890"/>
              <a:gd name="connsiteY3" fmla="*/ 358378 h 358378"/>
              <a:gd name="connsiteX4" fmla="*/ 0 w 1791890"/>
              <a:gd name="connsiteY4" fmla="*/ 0 h 3583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1890" h="358378">
                <a:moveTo>
                  <a:pt x="0" y="0"/>
                </a:moveTo>
                <a:lnTo>
                  <a:pt x="1791890" y="0"/>
                </a:lnTo>
                <a:lnTo>
                  <a:pt x="1791890" y="358378"/>
                </a:lnTo>
                <a:lnTo>
                  <a:pt x="0" y="358378"/>
                </a:lnTo>
                <a:lnTo>
                  <a:pt x="0" y="0"/>
                </a:lnTo>
                <a:close/>
              </a:path>
            </a:pathLst>
          </a:custGeom>
          <a:solidFill>
            <a:srgbClr val="00506F"/>
          </a:solidFill>
          <a:ln w="25400" cap="flat" cmpd="sng" algn="ctr">
            <a:solidFill>
              <a:srgbClr val="005170"/>
            </a:solidFill>
            <a:prstDash val="solid"/>
          </a:ln>
          <a:effectLst/>
        </p:spPr>
        <p:txBody>
          <a:bodyPr spcFirstLastPara="0" vert="horz" wrap="square" lIns="35560" tIns="35560" rIns="35560" bIns="35560" numCol="1" spcCol="1270" anchor="ctr" anchorCtr="0">
            <a:noAutofit/>
          </a:bodyPr>
          <a:lstStyle/>
          <a:p>
            <a:pPr marL="0" marR="0" lvl="0" indent="0" algn="ctr" defTabSz="622300" rtl="0" eaLnBrk="1" fontAlgn="auto" latinLnBrk="0" hangingPunct="1">
              <a:lnSpc>
                <a:spcPct val="90000"/>
              </a:lnSpc>
              <a:spcBef>
                <a:spcPts val="0"/>
              </a:spcBef>
              <a:spcAft>
                <a:spcPct val="35000"/>
              </a:spcAft>
              <a:buClrTx/>
              <a:buSzTx/>
              <a:buFontTx/>
              <a:buNone/>
              <a:tabLst/>
              <a:defRPr/>
            </a:pPr>
            <a:r>
              <a:rPr kumimoji="0" lang="en-US" sz="1200" b="1" i="0" u="none" strike="noStrike" kern="0" cap="none" spc="0" normalizeH="0" baseline="0" noProof="0" dirty="0">
                <a:ln>
                  <a:noFill/>
                </a:ln>
                <a:solidFill>
                  <a:srgbClr val="FFFFFF"/>
                </a:solidFill>
                <a:effectLst/>
                <a:uLnTx/>
                <a:uFillTx/>
                <a:latin typeface="Arial"/>
                <a:ea typeface="+mn-ea"/>
                <a:cs typeface="Arial" pitchFamily="34" charset="0"/>
              </a:rPr>
              <a:t>2022 Objectives</a:t>
            </a:r>
          </a:p>
        </p:txBody>
      </p:sp>
      <p:sp>
        <p:nvSpPr>
          <p:cNvPr id="14" name="Freeform 13"/>
          <p:cNvSpPr/>
          <p:nvPr/>
        </p:nvSpPr>
        <p:spPr>
          <a:xfrm>
            <a:off x="858095" y="3397391"/>
            <a:ext cx="7549305" cy="899762"/>
          </a:xfrm>
          <a:custGeom>
            <a:avLst/>
            <a:gdLst>
              <a:gd name="connsiteX0" fmla="*/ 0 w 1696382"/>
              <a:gd name="connsiteY0" fmla="*/ 0 h 1666458"/>
              <a:gd name="connsiteX1" fmla="*/ 1696382 w 1696382"/>
              <a:gd name="connsiteY1" fmla="*/ 0 h 1666458"/>
              <a:gd name="connsiteX2" fmla="*/ 1696382 w 1696382"/>
              <a:gd name="connsiteY2" fmla="*/ 1666458 h 1666458"/>
              <a:gd name="connsiteX3" fmla="*/ 0 w 1696382"/>
              <a:gd name="connsiteY3" fmla="*/ 1666458 h 1666458"/>
              <a:gd name="connsiteX4" fmla="*/ 0 w 1696382"/>
              <a:gd name="connsiteY4" fmla="*/ 0 h 16664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6382" h="1666458">
                <a:moveTo>
                  <a:pt x="0" y="0"/>
                </a:moveTo>
                <a:lnTo>
                  <a:pt x="1696382" y="0"/>
                </a:lnTo>
                <a:lnTo>
                  <a:pt x="1696382" y="1666458"/>
                </a:lnTo>
                <a:lnTo>
                  <a:pt x="0" y="1666458"/>
                </a:lnTo>
                <a:lnTo>
                  <a:pt x="0" y="0"/>
                </a:lnTo>
                <a:close/>
              </a:path>
            </a:pathLst>
          </a:custGeom>
          <a:noFill/>
          <a:ln>
            <a:noFill/>
          </a:ln>
          <a:effectLst/>
        </p:spPr>
        <p:txBody>
          <a:bodyPr spcFirstLastPara="0" vert="horz" wrap="square" lIns="43180" tIns="43180" rIns="43180" bIns="43180" numCol="1" spcCol="1270" anchor="t" anchorCtr="0">
            <a:noAutofit/>
          </a:bodyPr>
          <a:lstStyle/>
          <a:p>
            <a:pPr marL="171450" marR="0" lvl="0" indent="-171450" algn="l" defTabSz="914400" rtl="0" eaLnBrk="0" fontAlgn="auto" latinLnBrk="0" hangingPunct="0">
              <a:lnSpc>
                <a:spcPct val="100000"/>
              </a:lnSpc>
              <a:spcBef>
                <a:spcPct val="30000"/>
              </a:spcBef>
              <a:spcAft>
                <a:spcPts val="0"/>
              </a:spcAft>
              <a:buClrTx/>
              <a:buSzTx/>
              <a:buFont typeface="Arial" panose="020B0604020202020204" pitchFamily="34" charset="0"/>
              <a:buChar char="•"/>
              <a:tabLst/>
              <a:defRPr/>
            </a:pPr>
            <a:r>
              <a:rPr kumimoji="0" lang="en-US" sz="17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We would like to know if there are any other agencies working on voice as a biometric modality, so we gather broader use cases to factor into the NBDWG discussions.</a:t>
            </a:r>
          </a:p>
          <a:p>
            <a:pPr marL="171450" marR="0" lvl="0" indent="-171450" algn="l" defTabSz="914400" rtl="0" eaLnBrk="0" fontAlgn="auto" latinLnBrk="0" hangingPunct="0">
              <a:lnSpc>
                <a:spcPct val="100000"/>
              </a:lnSpc>
              <a:spcBef>
                <a:spcPct val="30000"/>
              </a:spcBef>
              <a:spcAft>
                <a:spcPts val="0"/>
              </a:spcAft>
              <a:buClrTx/>
              <a:buSzTx/>
              <a:buFont typeface="Arial" panose="020B0604020202020204" pitchFamily="34" charset="0"/>
              <a:buChar char="•"/>
              <a:tabLst/>
              <a:defRPr/>
            </a:pPr>
            <a:endParaRPr kumimoji="0" lang="en-US" sz="1700" b="0" i="0" u="none" strike="noStrike" kern="0" cap="none" spc="0" normalizeH="0" baseline="0" noProof="0" dirty="0">
              <a:ln>
                <a:noFill/>
              </a:ln>
              <a:solidFill>
                <a:srgbClr val="686868"/>
              </a:solidFill>
              <a:effectLst/>
              <a:uLnTx/>
              <a:uFillTx/>
              <a:latin typeface="Calibri" panose="020F0502020204030204" pitchFamily="34" charset="0"/>
              <a:ea typeface="+mn-ea"/>
              <a:cs typeface="Calibri" panose="020F0502020204030204" pitchFamily="34" charset="0"/>
            </a:endParaRPr>
          </a:p>
        </p:txBody>
      </p:sp>
      <p:sp>
        <p:nvSpPr>
          <p:cNvPr id="15" name="Freeform 14"/>
          <p:cNvSpPr/>
          <p:nvPr/>
        </p:nvSpPr>
        <p:spPr>
          <a:xfrm rot="16200000">
            <a:off x="-207044" y="5327432"/>
            <a:ext cx="1611742" cy="442686"/>
          </a:xfrm>
          <a:custGeom>
            <a:avLst/>
            <a:gdLst>
              <a:gd name="connsiteX0" fmla="*/ 0 w 1791890"/>
              <a:gd name="connsiteY0" fmla="*/ 0 h 358378"/>
              <a:gd name="connsiteX1" fmla="*/ 1791890 w 1791890"/>
              <a:gd name="connsiteY1" fmla="*/ 0 h 358378"/>
              <a:gd name="connsiteX2" fmla="*/ 1791890 w 1791890"/>
              <a:gd name="connsiteY2" fmla="*/ 358378 h 358378"/>
              <a:gd name="connsiteX3" fmla="*/ 0 w 1791890"/>
              <a:gd name="connsiteY3" fmla="*/ 358378 h 358378"/>
              <a:gd name="connsiteX4" fmla="*/ 0 w 1791890"/>
              <a:gd name="connsiteY4" fmla="*/ 0 h 3583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1890" h="358378">
                <a:moveTo>
                  <a:pt x="0" y="0"/>
                </a:moveTo>
                <a:lnTo>
                  <a:pt x="1791890" y="0"/>
                </a:lnTo>
                <a:lnTo>
                  <a:pt x="1791890" y="358378"/>
                </a:lnTo>
                <a:lnTo>
                  <a:pt x="0" y="358378"/>
                </a:lnTo>
                <a:lnTo>
                  <a:pt x="0" y="0"/>
                </a:lnTo>
                <a:close/>
              </a:path>
            </a:pathLst>
          </a:custGeom>
          <a:solidFill>
            <a:srgbClr val="00506F"/>
          </a:solidFill>
          <a:ln w="25400" cap="flat" cmpd="sng" algn="ctr">
            <a:solidFill>
              <a:srgbClr val="005170"/>
            </a:solidFill>
            <a:prstDash val="solid"/>
          </a:ln>
          <a:effectLst/>
        </p:spPr>
        <p:txBody>
          <a:bodyPr spcFirstLastPara="0" vert="horz" wrap="square" lIns="35560" tIns="35560" rIns="35560" bIns="35560" numCol="1" spcCol="1270" anchor="ctr" anchorCtr="0">
            <a:noAutofit/>
          </a:bodyPr>
          <a:lstStyle/>
          <a:p>
            <a:pPr marL="0" marR="0" lvl="0" indent="0" algn="ctr" defTabSz="622300" rtl="0" eaLnBrk="1" fontAlgn="auto" latinLnBrk="0" hangingPunct="1">
              <a:lnSpc>
                <a:spcPct val="90000"/>
              </a:lnSpc>
              <a:spcBef>
                <a:spcPts val="0"/>
              </a:spcBef>
              <a:spcAft>
                <a:spcPct val="35000"/>
              </a:spcAft>
              <a:buClrTx/>
              <a:buSzTx/>
              <a:buFontTx/>
              <a:buNone/>
              <a:tabLst/>
              <a:defRPr/>
            </a:pPr>
            <a:r>
              <a:rPr kumimoji="0" lang="en-US" sz="1200" b="1" i="0" u="none" strike="noStrike" kern="0" cap="none" spc="0" normalizeH="0" baseline="0" noProof="0" dirty="0">
                <a:ln>
                  <a:noFill/>
                </a:ln>
                <a:solidFill>
                  <a:srgbClr val="FFFFFF"/>
                </a:solidFill>
                <a:effectLst/>
                <a:uLnTx/>
                <a:uFillTx/>
                <a:latin typeface="Arial"/>
                <a:ea typeface="+mn-ea"/>
                <a:cs typeface="Arial" pitchFamily="34" charset="0"/>
              </a:rPr>
              <a:t>Recommendations</a:t>
            </a:r>
          </a:p>
        </p:txBody>
      </p:sp>
      <p:sp>
        <p:nvSpPr>
          <p:cNvPr id="5" name="Straight Connector 4"/>
          <p:cNvSpPr/>
          <p:nvPr/>
        </p:nvSpPr>
        <p:spPr>
          <a:xfrm>
            <a:off x="386667" y="1283466"/>
            <a:ext cx="16209" cy="4792749"/>
          </a:xfrm>
          <a:prstGeom prst="line">
            <a:avLst/>
          </a:prstGeom>
          <a:solidFill>
            <a:srgbClr val="FFFFFF">
              <a:alpha val="90000"/>
              <a:hueOff val="0"/>
              <a:satOff val="0"/>
              <a:lumOff val="0"/>
              <a:alphaOff val="0"/>
            </a:srgbClr>
          </a:solidFill>
          <a:ln w="12700" cap="flat" cmpd="sng" algn="ctr">
            <a:solidFill>
              <a:srgbClr val="005170"/>
            </a:solidFill>
            <a:prstDash val="solid"/>
          </a:ln>
          <a:effectLst/>
        </p:spPr>
      </p:sp>
      <p:sp>
        <p:nvSpPr>
          <p:cNvPr id="8" name="Straight Connector 7"/>
          <p:cNvSpPr/>
          <p:nvPr/>
        </p:nvSpPr>
        <p:spPr>
          <a:xfrm flipH="1" flipV="1">
            <a:off x="366769" y="1136520"/>
            <a:ext cx="8395091" cy="5084"/>
          </a:xfrm>
          <a:prstGeom prst="line">
            <a:avLst/>
          </a:prstGeom>
          <a:solidFill>
            <a:srgbClr val="FFFFFF">
              <a:alpha val="90000"/>
              <a:hueOff val="0"/>
              <a:satOff val="0"/>
              <a:lumOff val="0"/>
              <a:alphaOff val="0"/>
            </a:srgbClr>
          </a:solidFill>
          <a:ln w="12700" cap="flat" cmpd="sng" algn="ctr">
            <a:solidFill>
              <a:srgbClr val="005170"/>
            </a:solidFill>
            <a:prstDash val="solid"/>
          </a:ln>
          <a:effectLst/>
        </p:spPr>
      </p:sp>
      <p:sp>
        <p:nvSpPr>
          <p:cNvPr id="16" name="Straight Connector 15"/>
          <p:cNvSpPr/>
          <p:nvPr/>
        </p:nvSpPr>
        <p:spPr>
          <a:xfrm flipV="1">
            <a:off x="418697" y="3218034"/>
            <a:ext cx="8362673" cy="10500"/>
          </a:xfrm>
          <a:prstGeom prst="line">
            <a:avLst/>
          </a:prstGeom>
          <a:solidFill>
            <a:srgbClr val="FFFFFF">
              <a:alpha val="90000"/>
              <a:hueOff val="0"/>
              <a:satOff val="0"/>
              <a:lumOff val="0"/>
              <a:alphaOff val="0"/>
            </a:srgbClr>
          </a:solidFill>
          <a:ln w="12700" cap="flat" cmpd="sng" algn="ctr">
            <a:solidFill>
              <a:srgbClr val="005170"/>
            </a:solidFill>
            <a:prstDash val="solid"/>
          </a:ln>
          <a:effectLst/>
        </p:spPr>
      </p:sp>
      <p:sp>
        <p:nvSpPr>
          <p:cNvPr id="2" name="Slide Number Placeholder 1"/>
          <p:cNvSpPr>
            <a:spLocks noGrp="1"/>
          </p:cNvSpPr>
          <p:nvPr>
            <p:ph type="sldNum" sz="quarter" idx="4"/>
          </p:nvPr>
        </p:nvSpPr>
        <p:spPr>
          <a:xfrm>
            <a:off x="3546442" y="6371822"/>
            <a:ext cx="2133600" cy="365125"/>
          </a:xfr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fld id="{DE814A3B-586F-6741-A578-6A3C03C31D10}" type="slidenum">
              <a:rPr kumimoji="0" lang="en-US" sz="1100" b="0" i="0" u="none" strike="noStrike" kern="1200" cap="none" spc="0" normalizeH="0" baseline="0" noProof="0" smtClean="0">
                <a:ln>
                  <a:noFill/>
                </a:ln>
                <a:solidFill>
                  <a:srgbClr val="949C9D"/>
                </a:solidFill>
                <a:effectLst/>
                <a:uLnTx/>
                <a:uFillTx/>
                <a:latin typeface="Arial" pitchFamily="34" charset="0"/>
                <a:ea typeface="+mn-ea"/>
                <a:cs typeface="Arial" pitchFamily="34" charset="0"/>
              </a:rPr>
              <a:pPr marL="0" marR="0" lvl="0" indent="0" algn="ctr" defTabSz="914400" rtl="0" eaLnBrk="1" fontAlgn="base" latinLnBrk="0" hangingPunct="1">
                <a:lnSpc>
                  <a:spcPct val="100000"/>
                </a:lnSpc>
                <a:spcBef>
                  <a:spcPct val="0"/>
                </a:spcBef>
                <a:spcAft>
                  <a:spcPct val="0"/>
                </a:spcAft>
                <a:buClrTx/>
                <a:buSzTx/>
                <a:buFontTx/>
                <a:buNone/>
                <a:tabLst/>
                <a:defRPr/>
              </a:pPr>
              <a:t>11</a:t>
            </a:fld>
            <a:endParaRPr kumimoji="0" lang="en-US" sz="1100" b="0" i="0" u="none" strike="noStrike" kern="1200" cap="none" spc="0" normalizeH="0" baseline="0" noProof="0" dirty="0">
              <a:ln>
                <a:noFill/>
              </a:ln>
              <a:solidFill>
                <a:srgbClr val="949C9D"/>
              </a:solidFill>
              <a:effectLst/>
              <a:uLnTx/>
              <a:uFillTx/>
              <a:latin typeface="Arial" pitchFamily="34" charset="0"/>
              <a:ea typeface="+mn-ea"/>
              <a:cs typeface="Arial" pitchFamily="34" charset="0"/>
            </a:endParaRPr>
          </a:p>
        </p:txBody>
      </p:sp>
      <p:pic>
        <p:nvPicPr>
          <p:cNvPr id="17" name="Picture 16" descr="NIEM-Logo.png"/>
          <p:cNvPicPr>
            <a:picLocks noChangeAspect="1"/>
          </p:cNvPicPr>
          <p:nvPr/>
        </p:nvPicPr>
        <p:blipFill rotWithShape="1">
          <a:blip r:embed="rId4" cstate="print">
            <a:extLst>
              <a:ext uri="{28A0092B-C50C-407E-A947-70E740481C1C}">
                <a14:useLocalDpi xmlns:a14="http://schemas.microsoft.com/office/drawing/2010/main" val="0"/>
              </a:ext>
            </a:extLst>
          </a:blip>
          <a:srcRect b="29211"/>
          <a:stretch/>
        </p:blipFill>
        <p:spPr>
          <a:xfrm>
            <a:off x="387393" y="284921"/>
            <a:ext cx="2112015" cy="358635"/>
          </a:xfrm>
          <a:prstGeom prst="rect">
            <a:avLst/>
          </a:prstGeom>
        </p:spPr>
      </p:pic>
      <p:sp>
        <p:nvSpPr>
          <p:cNvPr id="20" name="Straight Connector 19">
            <a:extLst>
              <a:ext uri="{FF2B5EF4-FFF2-40B4-BE49-F238E27FC236}">
                <a16:creationId xmlns:a16="http://schemas.microsoft.com/office/drawing/2014/main" id="{10C4E787-AD77-4BB1-8BA9-2F308C17CE70}"/>
              </a:ext>
            </a:extLst>
          </p:cNvPr>
          <p:cNvSpPr/>
          <p:nvPr/>
        </p:nvSpPr>
        <p:spPr>
          <a:xfrm>
            <a:off x="427158" y="4828731"/>
            <a:ext cx="8339358" cy="10501"/>
          </a:xfrm>
          <a:prstGeom prst="line">
            <a:avLst/>
          </a:prstGeom>
          <a:solidFill>
            <a:srgbClr val="FFFFFF">
              <a:alpha val="90000"/>
              <a:hueOff val="0"/>
              <a:satOff val="0"/>
              <a:lumOff val="0"/>
              <a:alphaOff val="0"/>
            </a:srgbClr>
          </a:solidFill>
          <a:ln w="12700" cap="flat" cmpd="sng" algn="ctr">
            <a:solidFill>
              <a:srgbClr val="005170"/>
            </a:solidFill>
            <a:prstDash val="solid"/>
          </a:ln>
          <a:effectLst/>
        </p:spPr>
      </p:sp>
      <p:sp>
        <p:nvSpPr>
          <p:cNvPr id="21" name="Title 10">
            <a:extLst>
              <a:ext uri="{FF2B5EF4-FFF2-40B4-BE49-F238E27FC236}">
                <a16:creationId xmlns:a16="http://schemas.microsoft.com/office/drawing/2014/main" id="{BA4E6BDC-0D22-41B5-8EA5-FE05326D03F0}"/>
              </a:ext>
            </a:extLst>
          </p:cNvPr>
          <p:cNvSpPr>
            <a:spLocks noGrp="1"/>
          </p:cNvSpPr>
          <p:nvPr>
            <p:ph type="title"/>
          </p:nvPr>
        </p:nvSpPr>
        <p:spPr>
          <a:xfrm>
            <a:off x="3419394" y="195079"/>
            <a:ext cx="5342467" cy="584775"/>
          </a:xfrm>
        </p:spPr>
        <p:txBody>
          <a:bodyPr wrap="square" lIns="45720" rIns="45720">
            <a:spAutoFit/>
          </a:bodyPr>
          <a:lstStyle/>
          <a:p>
            <a:r>
              <a:rPr lang="en-US" dirty="0"/>
              <a:t>“Biometrics” Domain Update</a:t>
            </a:r>
          </a:p>
        </p:txBody>
      </p:sp>
      <p:sp>
        <p:nvSpPr>
          <p:cNvPr id="24" name="Freeform 18">
            <a:extLst>
              <a:ext uri="{FF2B5EF4-FFF2-40B4-BE49-F238E27FC236}">
                <a16:creationId xmlns:a16="http://schemas.microsoft.com/office/drawing/2014/main" id="{BEE57AFF-048E-4551-A69C-B55552973DB4}"/>
              </a:ext>
            </a:extLst>
          </p:cNvPr>
          <p:cNvSpPr/>
          <p:nvPr/>
        </p:nvSpPr>
        <p:spPr>
          <a:xfrm>
            <a:off x="2499408" y="720887"/>
            <a:ext cx="6585325" cy="280271"/>
          </a:xfrm>
          <a:custGeom>
            <a:avLst/>
            <a:gdLst>
              <a:gd name="connsiteX0" fmla="*/ 0 w 1696382"/>
              <a:gd name="connsiteY0" fmla="*/ 0 h 1666458"/>
              <a:gd name="connsiteX1" fmla="*/ 1696382 w 1696382"/>
              <a:gd name="connsiteY1" fmla="*/ 0 h 1666458"/>
              <a:gd name="connsiteX2" fmla="*/ 1696382 w 1696382"/>
              <a:gd name="connsiteY2" fmla="*/ 1666458 h 1666458"/>
              <a:gd name="connsiteX3" fmla="*/ 0 w 1696382"/>
              <a:gd name="connsiteY3" fmla="*/ 1666458 h 1666458"/>
              <a:gd name="connsiteX4" fmla="*/ 0 w 1696382"/>
              <a:gd name="connsiteY4" fmla="*/ 0 h 16664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6382" h="1666458">
                <a:moveTo>
                  <a:pt x="0" y="0"/>
                </a:moveTo>
                <a:lnTo>
                  <a:pt x="1696382" y="0"/>
                </a:lnTo>
                <a:lnTo>
                  <a:pt x="1696382" y="1666458"/>
                </a:lnTo>
                <a:lnTo>
                  <a:pt x="0" y="1666458"/>
                </a:lnTo>
                <a:lnTo>
                  <a:pt x="0" y="0"/>
                </a:lnTo>
                <a:close/>
              </a:path>
            </a:pathLst>
          </a:custGeom>
          <a:noFill/>
          <a:ln>
            <a:noFill/>
          </a:ln>
          <a:effectLst/>
        </p:spPr>
        <p:txBody>
          <a:bodyPr spcFirstLastPara="0" vert="horz" wrap="square" lIns="43180" tIns="43180" rIns="43180" bIns="43180" numCol="1" spcCol="1270" anchor="t" anchorCtr="0">
            <a:noAutofit/>
          </a:bodyPr>
          <a:lstStyle/>
          <a:p>
            <a:pPr marL="0" marR="0" lvl="0" indent="0" algn="l" defTabSz="914400" rtl="0" eaLnBrk="0" fontAlgn="auto" latinLnBrk="0" hangingPunct="0">
              <a:lnSpc>
                <a:spcPct val="100000"/>
              </a:lnSpc>
              <a:spcBef>
                <a:spcPct val="30000"/>
              </a:spcBef>
              <a:spcAft>
                <a:spcPts val="0"/>
              </a:spcAft>
              <a:buClrTx/>
              <a:buSzTx/>
              <a:buFontTx/>
              <a:buNone/>
              <a:tabLst/>
              <a:defRPr/>
            </a:pPr>
            <a:r>
              <a:rPr kumimoji="0" lang="en-US" sz="1200" b="0" i="0" u="none" strike="noStrike" kern="0" cap="none" spc="0" normalizeH="0" baseline="0" noProof="0" dirty="0">
                <a:ln>
                  <a:noFill/>
                </a:ln>
                <a:solidFill>
                  <a:srgbClr val="686868"/>
                </a:solidFill>
                <a:effectLst/>
                <a:uLnTx/>
                <a:uFillTx/>
                <a:latin typeface="Arial"/>
                <a:ea typeface="+mn-ea"/>
                <a:cs typeface="Arial" pitchFamily="34" charset="0"/>
              </a:rPr>
              <a:t>Domain Steward &amp; Stakeholders: </a:t>
            </a:r>
            <a:r>
              <a:rPr kumimoji="0" lang="en-US" sz="1200" b="1" i="0" u="none" strike="noStrike" kern="0" cap="none" spc="0" normalizeH="0" baseline="0" noProof="0" dirty="0">
                <a:ln>
                  <a:noFill/>
                </a:ln>
                <a:solidFill>
                  <a:srgbClr val="1E5883"/>
                </a:solidFill>
                <a:effectLst/>
                <a:uLnTx/>
                <a:uFillTx/>
                <a:latin typeface="Arial"/>
                <a:ea typeface="+mn-ea"/>
                <a:cs typeface="Arial" pitchFamily="34" charset="0"/>
              </a:rPr>
              <a:t>(AD John M Boyd - Chair Biometrics Domain/DHS OBIM)</a:t>
            </a:r>
          </a:p>
        </p:txBody>
      </p:sp>
    </p:spTree>
    <p:extLst>
      <p:ext uri="{BB962C8B-B14F-4D97-AF65-F5344CB8AC3E}">
        <p14:creationId xmlns:p14="http://schemas.microsoft.com/office/powerpoint/2010/main" val="13628497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5"/>
          <p:cNvSpPr/>
          <p:nvPr/>
        </p:nvSpPr>
        <p:spPr>
          <a:xfrm>
            <a:off x="870962" y="1171837"/>
            <a:ext cx="6579705" cy="3248278"/>
          </a:xfrm>
          <a:custGeom>
            <a:avLst/>
            <a:gdLst>
              <a:gd name="connsiteX0" fmla="*/ 0 w 1696382"/>
              <a:gd name="connsiteY0" fmla="*/ 0 h 1666458"/>
              <a:gd name="connsiteX1" fmla="*/ 1696382 w 1696382"/>
              <a:gd name="connsiteY1" fmla="*/ 0 h 1666458"/>
              <a:gd name="connsiteX2" fmla="*/ 1696382 w 1696382"/>
              <a:gd name="connsiteY2" fmla="*/ 1666458 h 1666458"/>
              <a:gd name="connsiteX3" fmla="*/ 0 w 1696382"/>
              <a:gd name="connsiteY3" fmla="*/ 1666458 h 1666458"/>
              <a:gd name="connsiteX4" fmla="*/ 0 w 1696382"/>
              <a:gd name="connsiteY4" fmla="*/ 0 h 16664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6382" h="1666458">
                <a:moveTo>
                  <a:pt x="0" y="0"/>
                </a:moveTo>
                <a:lnTo>
                  <a:pt x="1696382" y="0"/>
                </a:lnTo>
                <a:lnTo>
                  <a:pt x="1696382" y="1666458"/>
                </a:lnTo>
                <a:lnTo>
                  <a:pt x="0" y="1666458"/>
                </a:lnTo>
                <a:lnTo>
                  <a:pt x="0" y="0"/>
                </a:lnTo>
                <a:close/>
              </a:path>
            </a:pathLst>
          </a:custGeom>
          <a:noFill/>
          <a:ln>
            <a:noFill/>
          </a:ln>
          <a:effectLst/>
        </p:spPr>
        <p:txBody>
          <a:bodyPr spcFirstLastPara="0" vert="horz" wrap="square" lIns="43180" tIns="43180" rIns="43180" bIns="43180" numCol="1" spcCol="1270" anchor="t" anchorCtr="0">
            <a:noAutofit/>
          </a:bodyPr>
          <a:lstStyle/>
          <a:p>
            <a:pPr marL="0" marR="0" lvl="0" indent="0" algn="l" defTabSz="914400" rtl="0" eaLnBrk="0" fontAlgn="auto" latinLnBrk="0" hangingPunct="0">
              <a:lnSpc>
                <a:spcPct val="100000"/>
              </a:lnSpc>
              <a:spcBef>
                <a:spcPct val="30000"/>
              </a:spcBef>
              <a:spcAft>
                <a:spcPts val="0"/>
              </a:spcAft>
              <a:buClrTx/>
              <a:buSzTx/>
              <a:buFontTx/>
              <a:buNone/>
              <a:tabLst/>
              <a:defRPr/>
            </a:pPr>
            <a:r>
              <a:rPr kumimoji="0" lang="en-US" sz="17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Activities for 2021 include, but are not limited to, the briefings which we provided to promote NIEM adoption for the below agencies and groups:</a:t>
            </a:r>
          </a:p>
          <a:p>
            <a:pPr marL="171450" marR="0" lvl="0" indent="-171450" algn="l" defTabSz="914400" rtl="0" eaLnBrk="0" fontAlgn="auto" latinLnBrk="0" hangingPunct="0">
              <a:lnSpc>
                <a:spcPct val="100000"/>
              </a:lnSpc>
              <a:spcBef>
                <a:spcPct val="30000"/>
              </a:spcBef>
              <a:spcAft>
                <a:spcPts val="0"/>
              </a:spcAft>
              <a:buClrTx/>
              <a:buSzTx/>
              <a:buFont typeface="Arial" panose="020B0604020202020204" pitchFamily="34" charset="0"/>
              <a:buChar char="•"/>
              <a:tabLst/>
              <a:defRPr/>
            </a:pPr>
            <a:r>
              <a:rPr kumimoji="0" lang="en-US" sz="17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The </a:t>
            </a:r>
            <a:r>
              <a:rPr kumimoji="0" lang="en-US" sz="1700" b="1" i="0" u="none" strike="noStrike" kern="1200" cap="none" spc="0" normalizeH="0" baseline="0" noProof="0" dirty="0">
                <a:ln>
                  <a:noFill/>
                </a:ln>
                <a:solidFill>
                  <a:srgbClr val="002060"/>
                </a:solidFill>
                <a:effectLst/>
                <a:uLnTx/>
                <a:uFillTx/>
                <a:latin typeface="Calibri" panose="020F0502020204030204" pitchFamily="34" charset="0"/>
                <a:ea typeface="+mn-ea"/>
                <a:cs typeface="Calibri" panose="020F0502020204030204" pitchFamily="34" charset="0"/>
              </a:rPr>
              <a:t>DHS</a:t>
            </a:r>
            <a:r>
              <a:rPr kumimoji="0" lang="en-US" sz="17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 Office of the Chief Information Officer (</a:t>
            </a:r>
            <a:r>
              <a:rPr kumimoji="0" lang="en-US" sz="1700" b="1" i="0" u="none" strike="noStrike" kern="1200" cap="none" spc="0" normalizeH="0" baseline="0" noProof="0" dirty="0">
                <a:ln>
                  <a:noFill/>
                </a:ln>
                <a:solidFill>
                  <a:srgbClr val="002060"/>
                </a:solidFill>
                <a:effectLst/>
                <a:uLnTx/>
                <a:uFillTx/>
                <a:latin typeface="Calibri" panose="020F0502020204030204" pitchFamily="34" charset="0"/>
                <a:ea typeface="+mn-ea"/>
                <a:cs typeface="Calibri" panose="020F0502020204030204" pitchFamily="34" charset="0"/>
              </a:rPr>
              <a:t>OCIO</a:t>
            </a:r>
            <a:r>
              <a:rPr kumimoji="0" lang="en-US" sz="17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 </a:t>
            </a:r>
            <a:r>
              <a:rPr kumimoji="0" lang="en-US" sz="1700" b="1" i="0" u="none" strike="noStrike" kern="1200" cap="none" spc="0" normalizeH="0" baseline="0" noProof="0" dirty="0">
                <a:ln>
                  <a:noFill/>
                </a:ln>
                <a:solidFill>
                  <a:srgbClr val="002060"/>
                </a:solidFill>
                <a:effectLst/>
                <a:uLnTx/>
                <a:uFillTx/>
                <a:latin typeface="Calibri" panose="020F0502020204030204" pitchFamily="34" charset="0"/>
                <a:ea typeface="+mn-ea"/>
                <a:cs typeface="Calibri" panose="020F0502020204030204" pitchFamily="34" charset="0"/>
              </a:rPr>
              <a:t>Chief Data Officer </a:t>
            </a:r>
            <a:r>
              <a:rPr kumimoji="0" lang="en-US" sz="17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&amp; team</a:t>
            </a:r>
          </a:p>
          <a:p>
            <a:pPr marL="171450" marR="0" lvl="0" indent="-171450" algn="l" defTabSz="914400" rtl="0" eaLnBrk="0" fontAlgn="auto" latinLnBrk="0" hangingPunct="0">
              <a:lnSpc>
                <a:spcPct val="100000"/>
              </a:lnSpc>
              <a:spcBef>
                <a:spcPct val="30000"/>
              </a:spcBef>
              <a:spcAft>
                <a:spcPts val="0"/>
              </a:spcAft>
              <a:buClrTx/>
              <a:buSzTx/>
              <a:buFont typeface="Arial" panose="020B0604020202020204" pitchFamily="34" charset="0"/>
              <a:buChar char="•"/>
              <a:tabLst/>
              <a:defRPr/>
            </a:pPr>
            <a:r>
              <a:rPr kumimoji="0" lang="en-US" sz="17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The Data Stewardship Tactical Working Group (DSTWG</a:t>
            </a:r>
            <a:r>
              <a:rPr kumimoji="0" lang="en-US" sz="1700" b="1" i="0" u="none" strike="noStrike" kern="1200" cap="none" spc="0" normalizeH="0" baseline="0" noProof="0" dirty="0">
                <a:ln>
                  <a:noFill/>
                </a:ln>
                <a:solidFill>
                  <a:srgbClr val="002060"/>
                </a:solidFill>
                <a:effectLst/>
                <a:uLnTx/>
                <a:uFillTx/>
                <a:latin typeface="Calibri" panose="020F0502020204030204" pitchFamily="34" charset="0"/>
                <a:ea typeface="+mn-ea"/>
                <a:cs typeface="Calibri" panose="020F0502020204030204" pitchFamily="34" charset="0"/>
              </a:rPr>
              <a:t>) Immigration Technology Summit</a:t>
            </a:r>
            <a:endParaRPr kumimoji="0" lang="en-US" sz="17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endParaRPr>
          </a:p>
          <a:p>
            <a:pPr marL="171450" marR="0" lvl="0" indent="-171450" algn="l" defTabSz="914400" rtl="0" eaLnBrk="0" fontAlgn="auto" latinLnBrk="0" hangingPunct="0">
              <a:lnSpc>
                <a:spcPct val="100000"/>
              </a:lnSpc>
              <a:spcBef>
                <a:spcPct val="30000"/>
              </a:spcBef>
              <a:spcAft>
                <a:spcPts val="0"/>
              </a:spcAft>
              <a:buClrTx/>
              <a:buSzTx/>
              <a:buFont typeface="Arial" panose="020B0604020202020204" pitchFamily="34" charset="0"/>
              <a:buChar char="•"/>
              <a:tabLst/>
              <a:defRPr/>
            </a:pPr>
            <a:r>
              <a:rPr kumimoji="0" lang="en-US" sz="1700" b="1" i="0" u="none" strike="noStrike" kern="1200" cap="none" spc="0" normalizeH="0" baseline="0" noProof="0" dirty="0">
                <a:ln>
                  <a:noFill/>
                </a:ln>
                <a:solidFill>
                  <a:srgbClr val="002060"/>
                </a:solidFill>
                <a:effectLst/>
                <a:uLnTx/>
                <a:uFillTx/>
                <a:latin typeface="Calibri" panose="020F0502020204030204" pitchFamily="34" charset="0"/>
                <a:ea typeface="+mn-ea"/>
                <a:cs typeface="Calibri" panose="020F0502020204030204" pitchFamily="34" charset="0"/>
              </a:rPr>
              <a:t>DHS Management’s </a:t>
            </a:r>
            <a:r>
              <a:rPr kumimoji="0" lang="en-US" sz="17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Mission Support &amp; Management Domain (</a:t>
            </a:r>
            <a:r>
              <a:rPr kumimoji="0" lang="en-US" sz="1700" b="1" i="0" u="none" strike="noStrike" kern="1200" cap="none" spc="0" normalizeH="0" baseline="0" noProof="0" dirty="0">
                <a:ln>
                  <a:noFill/>
                </a:ln>
                <a:solidFill>
                  <a:srgbClr val="002060"/>
                </a:solidFill>
                <a:effectLst/>
                <a:uLnTx/>
                <a:uFillTx/>
                <a:latin typeface="Calibri" panose="020F0502020204030204" pitchFamily="34" charset="0"/>
                <a:ea typeface="+mn-ea"/>
                <a:cs typeface="Calibri" panose="020F0502020204030204" pitchFamily="34" charset="0"/>
              </a:rPr>
              <a:t>MSMD) </a:t>
            </a:r>
            <a:r>
              <a:rPr kumimoji="0" lang="en-US" sz="17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briefing is scheduled</a:t>
            </a:r>
            <a:r>
              <a:rPr kumimoji="0" lang="en-US" sz="1700" b="0" i="0" u="none" strike="noStrike" kern="0" cap="none" spc="0" normalizeH="0" baseline="0" noProof="0" dirty="0">
                <a:ln>
                  <a:noFill/>
                </a:ln>
                <a:solidFill>
                  <a:srgbClr val="686868"/>
                </a:solidFill>
                <a:effectLst/>
                <a:uLnTx/>
                <a:uFillTx/>
                <a:latin typeface="Calibri" panose="020F0502020204030204" pitchFamily="34" charset="0"/>
                <a:ea typeface="+mn-ea"/>
                <a:cs typeface="Calibri" panose="020F0502020204030204" pitchFamily="34" charset="0"/>
              </a:rPr>
              <a:t>	</a:t>
            </a:r>
            <a:endParaRPr kumimoji="0" lang="en-US" sz="17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endParaRPr>
          </a:p>
          <a:p>
            <a:pPr marL="0" marR="0" lvl="0" indent="0" algn="l" defTabSz="914400" rtl="0" eaLnBrk="0" fontAlgn="auto" latinLnBrk="0" hangingPunct="0">
              <a:lnSpc>
                <a:spcPct val="100000"/>
              </a:lnSpc>
              <a:spcBef>
                <a:spcPct val="30000"/>
              </a:spcBef>
              <a:spcAft>
                <a:spcPts val="0"/>
              </a:spcAft>
              <a:buClrTx/>
              <a:buSzTx/>
              <a:buFontTx/>
              <a:buNone/>
              <a:tabLst/>
              <a:defRPr/>
            </a:pPr>
            <a:r>
              <a:rPr kumimoji="0" lang="en-US" sz="1500" b="0" i="0" u="none" strike="noStrike" kern="0" cap="none" spc="0" normalizeH="0" baseline="0" noProof="0" dirty="0">
                <a:ln>
                  <a:noFill/>
                </a:ln>
                <a:solidFill>
                  <a:srgbClr val="686868"/>
                </a:solidFill>
                <a:effectLst/>
                <a:uLnTx/>
                <a:uFillTx/>
                <a:latin typeface="Calibri" panose="020F0502020204030204" pitchFamily="34" charset="0"/>
                <a:ea typeface="+mn-ea"/>
                <a:cs typeface="Calibri" panose="020F0502020204030204" pitchFamily="34" charset="0"/>
              </a:rPr>
              <a:t>	</a:t>
            </a:r>
          </a:p>
          <a:p>
            <a:pPr marL="0" marR="0" lvl="0" indent="0" algn="l" defTabSz="755650" rtl="0" eaLnBrk="1" fontAlgn="auto" latinLnBrk="0" hangingPunct="1">
              <a:lnSpc>
                <a:spcPct val="90000"/>
              </a:lnSpc>
              <a:spcBef>
                <a:spcPts val="0"/>
              </a:spcBef>
              <a:spcAft>
                <a:spcPct val="35000"/>
              </a:spcAft>
              <a:buClrTx/>
              <a:buSzTx/>
              <a:buFontTx/>
              <a:buNone/>
              <a:tabLst/>
              <a:defRPr/>
            </a:pPr>
            <a:endParaRPr kumimoji="0" lang="en-US" sz="1500" b="0" i="0" u="none" strike="noStrike" kern="0" cap="none" spc="0" normalizeH="0" baseline="0" noProof="0" dirty="0">
              <a:ln>
                <a:noFill/>
              </a:ln>
              <a:solidFill>
                <a:srgbClr val="686868"/>
              </a:solidFill>
              <a:effectLst/>
              <a:uLnTx/>
              <a:uFillTx/>
              <a:latin typeface="Calibri" panose="020F0502020204030204" pitchFamily="34" charset="0"/>
              <a:ea typeface="+mn-ea"/>
              <a:cs typeface="Calibri" panose="020F0502020204030204" pitchFamily="34" charset="0"/>
            </a:endParaRPr>
          </a:p>
        </p:txBody>
      </p:sp>
      <p:sp>
        <p:nvSpPr>
          <p:cNvPr id="7" name="Freeform 6"/>
          <p:cNvSpPr/>
          <p:nvPr/>
        </p:nvSpPr>
        <p:spPr>
          <a:xfrm rot="16200000">
            <a:off x="-843025" y="2360306"/>
            <a:ext cx="2883705" cy="442686"/>
          </a:xfrm>
          <a:custGeom>
            <a:avLst/>
            <a:gdLst>
              <a:gd name="connsiteX0" fmla="*/ 0 w 1791890"/>
              <a:gd name="connsiteY0" fmla="*/ 0 h 358378"/>
              <a:gd name="connsiteX1" fmla="*/ 1791890 w 1791890"/>
              <a:gd name="connsiteY1" fmla="*/ 0 h 358378"/>
              <a:gd name="connsiteX2" fmla="*/ 1791890 w 1791890"/>
              <a:gd name="connsiteY2" fmla="*/ 358378 h 358378"/>
              <a:gd name="connsiteX3" fmla="*/ 0 w 1791890"/>
              <a:gd name="connsiteY3" fmla="*/ 358378 h 358378"/>
              <a:gd name="connsiteX4" fmla="*/ 0 w 1791890"/>
              <a:gd name="connsiteY4" fmla="*/ 0 h 3583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1890" h="358378">
                <a:moveTo>
                  <a:pt x="0" y="0"/>
                </a:moveTo>
                <a:lnTo>
                  <a:pt x="1791890" y="0"/>
                </a:lnTo>
                <a:lnTo>
                  <a:pt x="1791890" y="358378"/>
                </a:lnTo>
                <a:lnTo>
                  <a:pt x="0" y="358378"/>
                </a:lnTo>
                <a:lnTo>
                  <a:pt x="0" y="0"/>
                </a:lnTo>
                <a:close/>
              </a:path>
            </a:pathLst>
          </a:custGeom>
          <a:solidFill>
            <a:srgbClr val="00506F"/>
          </a:solidFill>
          <a:ln w="25400" cap="flat" cmpd="sng" algn="ctr">
            <a:solidFill>
              <a:srgbClr val="005170"/>
            </a:solidFill>
            <a:prstDash val="solid"/>
          </a:ln>
          <a:effectLst/>
        </p:spPr>
        <p:txBody>
          <a:bodyPr spcFirstLastPara="0" vert="horz" wrap="square" lIns="35560" tIns="35560" rIns="35560" bIns="35560" numCol="1" spcCol="1270" anchor="ctr" anchorCtr="0">
            <a:noAutofit/>
          </a:bodyPr>
          <a:lstStyle/>
          <a:p>
            <a:pPr marL="0" marR="0" lvl="0" indent="0" algn="ctr" defTabSz="622300" rtl="0" eaLnBrk="1" fontAlgn="auto" latinLnBrk="0" hangingPunct="1">
              <a:lnSpc>
                <a:spcPct val="90000"/>
              </a:lnSpc>
              <a:spcBef>
                <a:spcPts val="0"/>
              </a:spcBef>
              <a:spcAft>
                <a:spcPct val="35000"/>
              </a:spcAft>
              <a:buClrTx/>
              <a:buSzTx/>
              <a:buFontTx/>
              <a:buNone/>
              <a:tabLst/>
              <a:defRPr/>
            </a:pPr>
            <a:r>
              <a:rPr kumimoji="0" lang="en-US" sz="1200" b="1" i="0" u="none" strike="noStrike" kern="0" cap="none" spc="0" normalizeH="0" baseline="0" noProof="0" dirty="0">
                <a:ln>
                  <a:noFill/>
                </a:ln>
                <a:solidFill>
                  <a:srgbClr val="FFFFFF"/>
                </a:solidFill>
                <a:effectLst/>
                <a:uLnTx/>
                <a:uFillTx/>
                <a:latin typeface="Arial"/>
                <a:ea typeface="+mn-ea"/>
                <a:cs typeface="Arial" pitchFamily="34" charset="0"/>
              </a:rPr>
              <a:t>2021 Highlights</a:t>
            </a:r>
          </a:p>
        </p:txBody>
      </p:sp>
      <p:sp>
        <p:nvSpPr>
          <p:cNvPr id="9" name="Freeform 8"/>
          <p:cNvSpPr/>
          <p:nvPr/>
        </p:nvSpPr>
        <p:spPr>
          <a:xfrm>
            <a:off x="858095" y="5212835"/>
            <a:ext cx="7744032" cy="774966"/>
          </a:xfrm>
          <a:custGeom>
            <a:avLst/>
            <a:gdLst>
              <a:gd name="connsiteX0" fmla="*/ 0 w 1696382"/>
              <a:gd name="connsiteY0" fmla="*/ 0 h 1666458"/>
              <a:gd name="connsiteX1" fmla="*/ 1696382 w 1696382"/>
              <a:gd name="connsiteY1" fmla="*/ 0 h 1666458"/>
              <a:gd name="connsiteX2" fmla="*/ 1696382 w 1696382"/>
              <a:gd name="connsiteY2" fmla="*/ 1666458 h 1666458"/>
              <a:gd name="connsiteX3" fmla="*/ 0 w 1696382"/>
              <a:gd name="connsiteY3" fmla="*/ 1666458 h 1666458"/>
              <a:gd name="connsiteX4" fmla="*/ 0 w 1696382"/>
              <a:gd name="connsiteY4" fmla="*/ 0 h 16664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6382" h="1666458">
                <a:moveTo>
                  <a:pt x="0" y="0"/>
                </a:moveTo>
                <a:lnTo>
                  <a:pt x="1696382" y="0"/>
                </a:lnTo>
                <a:lnTo>
                  <a:pt x="1696382" y="1666458"/>
                </a:lnTo>
                <a:lnTo>
                  <a:pt x="0" y="1666458"/>
                </a:lnTo>
                <a:lnTo>
                  <a:pt x="0" y="0"/>
                </a:lnTo>
                <a:close/>
              </a:path>
            </a:pathLst>
          </a:custGeom>
          <a:noFill/>
          <a:ln>
            <a:noFill/>
          </a:ln>
          <a:effectLst/>
        </p:spPr>
        <p:txBody>
          <a:bodyPr spcFirstLastPara="0" vert="horz" wrap="square" lIns="43180" tIns="43180" rIns="43180" bIns="43180" numCol="1" spcCol="1270" anchor="t" anchorCtr="0">
            <a:no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Please let us know if you have any feedback or recommendations</a:t>
            </a:r>
            <a:r>
              <a:rPr kumimoji="0" lang="en-US" sz="165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65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650" b="0" i="0" u="none" strike="noStrike" kern="0" cap="none" spc="0" normalizeH="0" baseline="0" noProof="0" dirty="0">
              <a:ln>
                <a:noFill/>
              </a:ln>
              <a:solidFill>
                <a:srgbClr val="686868"/>
              </a:solidFill>
              <a:effectLst/>
              <a:uLnTx/>
              <a:uFillTx/>
              <a:latin typeface="Calibri" panose="020F0502020204030204" pitchFamily="34" charset="0"/>
              <a:ea typeface="+mn-ea"/>
              <a:cs typeface="Calibri" panose="020F0502020204030204" pitchFamily="34" charset="0"/>
            </a:endParaRPr>
          </a:p>
        </p:txBody>
      </p:sp>
      <p:sp>
        <p:nvSpPr>
          <p:cNvPr id="10" name="Freeform 9"/>
          <p:cNvSpPr/>
          <p:nvPr/>
        </p:nvSpPr>
        <p:spPr>
          <a:xfrm rot="16200000">
            <a:off x="29562" y="4371425"/>
            <a:ext cx="1138532" cy="442686"/>
          </a:xfrm>
          <a:custGeom>
            <a:avLst/>
            <a:gdLst>
              <a:gd name="connsiteX0" fmla="*/ 0 w 1791890"/>
              <a:gd name="connsiteY0" fmla="*/ 0 h 358378"/>
              <a:gd name="connsiteX1" fmla="*/ 1791890 w 1791890"/>
              <a:gd name="connsiteY1" fmla="*/ 0 h 358378"/>
              <a:gd name="connsiteX2" fmla="*/ 1791890 w 1791890"/>
              <a:gd name="connsiteY2" fmla="*/ 358378 h 358378"/>
              <a:gd name="connsiteX3" fmla="*/ 0 w 1791890"/>
              <a:gd name="connsiteY3" fmla="*/ 358378 h 358378"/>
              <a:gd name="connsiteX4" fmla="*/ 0 w 1791890"/>
              <a:gd name="connsiteY4" fmla="*/ 0 h 3583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1890" h="358378">
                <a:moveTo>
                  <a:pt x="0" y="0"/>
                </a:moveTo>
                <a:lnTo>
                  <a:pt x="1791890" y="0"/>
                </a:lnTo>
                <a:lnTo>
                  <a:pt x="1791890" y="358378"/>
                </a:lnTo>
                <a:lnTo>
                  <a:pt x="0" y="358378"/>
                </a:lnTo>
                <a:lnTo>
                  <a:pt x="0" y="0"/>
                </a:lnTo>
                <a:close/>
              </a:path>
            </a:pathLst>
          </a:custGeom>
          <a:solidFill>
            <a:srgbClr val="00506F"/>
          </a:solidFill>
          <a:ln w="25400" cap="flat" cmpd="sng" algn="ctr">
            <a:solidFill>
              <a:srgbClr val="005170"/>
            </a:solidFill>
            <a:prstDash val="solid"/>
          </a:ln>
          <a:effectLst/>
        </p:spPr>
        <p:txBody>
          <a:bodyPr spcFirstLastPara="0" vert="horz" wrap="square" lIns="35560" tIns="35560" rIns="35560" bIns="35560" numCol="1" spcCol="1270" anchor="ctr" anchorCtr="0">
            <a:noAutofit/>
          </a:bodyPr>
          <a:lstStyle/>
          <a:p>
            <a:pPr marL="0" marR="0" lvl="0" indent="0" algn="ctr" defTabSz="622300" rtl="0" eaLnBrk="1" fontAlgn="auto" latinLnBrk="0" hangingPunct="1">
              <a:lnSpc>
                <a:spcPct val="90000"/>
              </a:lnSpc>
              <a:spcBef>
                <a:spcPts val="0"/>
              </a:spcBef>
              <a:spcAft>
                <a:spcPct val="35000"/>
              </a:spcAft>
              <a:buClrTx/>
              <a:buSzTx/>
              <a:buFontTx/>
              <a:buNone/>
              <a:tabLst/>
              <a:defRPr/>
            </a:pPr>
            <a:r>
              <a:rPr kumimoji="0" lang="en-US" sz="1200" b="1" i="0" u="none" strike="noStrike" kern="0" cap="none" spc="0" normalizeH="0" baseline="0" noProof="0" dirty="0">
                <a:ln>
                  <a:noFill/>
                </a:ln>
                <a:solidFill>
                  <a:srgbClr val="FFFFFF"/>
                </a:solidFill>
                <a:effectLst/>
                <a:uLnTx/>
                <a:uFillTx/>
                <a:latin typeface="Arial"/>
                <a:ea typeface="+mn-ea"/>
                <a:cs typeface="Arial" pitchFamily="34" charset="0"/>
              </a:rPr>
              <a:t>2022 Objectives</a:t>
            </a:r>
          </a:p>
        </p:txBody>
      </p:sp>
      <p:sp>
        <p:nvSpPr>
          <p:cNvPr id="14" name="Freeform 13"/>
          <p:cNvSpPr/>
          <p:nvPr/>
        </p:nvSpPr>
        <p:spPr>
          <a:xfrm>
            <a:off x="858095" y="4175435"/>
            <a:ext cx="7549305" cy="878850"/>
          </a:xfrm>
          <a:custGeom>
            <a:avLst/>
            <a:gdLst>
              <a:gd name="connsiteX0" fmla="*/ 0 w 1696382"/>
              <a:gd name="connsiteY0" fmla="*/ 0 h 1666458"/>
              <a:gd name="connsiteX1" fmla="*/ 1696382 w 1696382"/>
              <a:gd name="connsiteY1" fmla="*/ 0 h 1666458"/>
              <a:gd name="connsiteX2" fmla="*/ 1696382 w 1696382"/>
              <a:gd name="connsiteY2" fmla="*/ 1666458 h 1666458"/>
              <a:gd name="connsiteX3" fmla="*/ 0 w 1696382"/>
              <a:gd name="connsiteY3" fmla="*/ 1666458 h 1666458"/>
              <a:gd name="connsiteX4" fmla="*/ 0 w 1696382"/>
              <a:gd name="connsiteY4" fmla="*/ 0 h 16664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6382" h="1666458">
                <a:moveTo>
                  <a:pt x="0" y="0"/>
                </a:moveTo>
                <a:lnTo>
                  <a:pt x="1696382" y="0"/>
                </a:lnTo>
                <a:lnTo>
                  <a:pt x="1696382" y="1666458"/>
                </a:lnTo>
                <a:lnTo>
                  <a:pt x="0" y="1666458"/>
                </a:lnTo>
                <a:lnTo>
                  <a:pt x="0" y="0"/>
                </a:lnTo>
                <a:close/>
              </a:path>
            </a:pathLst>
          </a:custGeom>
          <a:noFill/>
          <a:ln>
            <a:noFill/>
          </a:ln>
          <a:effectLst/>
        </p:spPr>
        <p:txBody>
          <a:bodyPr spcFirstLastPara="0" vert="horz" wrap="square" lIns="43180" tIns="43180" rIns="43180" bIns="43180" numCol="1" spcCol="1270" anchor="t" anchorCtr="0">
            <a:noAutofit/>
          </a:bodyPr>
          <a:lstStyle/>
          <a:p>
            <a:pPr marL="171450" marR="0" lvl="0" indent="-171450" algn="l" defTabSz="914400" rtl="0" eaLnBrk="0" fontAlgn="auto" latinLnBrk="0" hangingPunct="0">
              <a:lnSpc>
                <a:spcPct val="100000"/>
              </a:lnSpc>
              <a:spcBef>
                <a:spcPts val="60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The NBD Team will </a:t>
            </a:r>
            <a:r>
              <a:rPr kumimoji="0" lang="en-US" sz="1600" b="1" i="0" u="none" strike="noStrike" kern="1200" cap="none" spc="0" normalizeH="0" baseline="0" noProof="0" dirty="0">
                <a:ln>
                  <a:noFill/>
                </a:ln>
                <a:solidFill>
                  <a:srgbClr val="002060"/>
                </a:solidFill>
                <a:effectLst/>
                <a:uLnTx/>
                <a:uFillTx/>
                <a:latin typeface="Calibri" panose="020F0502020204030204" pitchFamily="34" charset="0"/>
                <a:ea typeface="+mn-ea"/>
                <a:cs typeface="Calibri" panose="020F0502020204030204" pitchFamily="34" charset="0"/>
              </a:rPr>
              <a:t>continue to promote </a:t>
            </a:r>
            <a:r>
              <a:rPr kumimoji="0" lang="en-US" sz="16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&amp; </a:t>
            </a:r>
            <a:r>
              <a:rPr kumimoji="0" lang="en-US" sz="1600" b="1" i="0" u="none" strike="noStrike" kern="1200" cap="none" spc="0" normalizeH="0" baseline="0" noProof="0" dirty="0">
                <a:ln>
                  <a:noFill/>
                </a:ln>
                <a:solidFill>
                  <a:srgbClr val="002060"/>
                </a:solidFill>
                <a:effectLst/>
                <a:uLnTx/>
                <a:uFillTx/>
                <a:latin typeface="Calibri" panose="020F0502020204030204" pitchFamily="34" charset="0"/>
                <a:ea typeface="+mn-ea"/>
                <a:cs typeface="Calibri" panose="020F0502020204030204" pitchFamily="34" charset="0"/>
              </a:rPr>
              <a:t>support NIEM</a:t>
            </a:r>
            <a:r>
              <a:rPr kumimoji="0" lang="en-US" sz="16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 through briefings, outreach, NBDWG sessions, NBAC, NTAC, &amp; Tiger Teams, Newsletters, and more.</a:t>
            </a:r>
          </a:p>
          <a:p>
            <a:pPr marL="171450" marR="0" lvl="0" indent="-171450" algn="l" defTabSz="914400" rtl="0" eaLnBrk="0" fontAlgn="auto" latinLnBrk="0" hangingPunct="0">
              <a:lnSpc>
                <a:spcPct val="100000"/>
              </a:lnSpc>
              <a:spcBef>
                <a:spcPts val="60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The NBD Team will continue contributing to the NTAC as a member.</a:t>
            </a:r>
          </a:p>
        </p:txBody>
      </p:sp>
      <p:sp>
        <p:nvSpPr>
          <p:cNvPr id="15" name="Freeform 14"/>
          <p:cNvSpPr/>
          <p:nvPr/>
        </p:nvSpPr>
        <p:spPr>
          <a:xfrm rot="16200000">
            <a:off x="-132233" y="5671750"/>
            <a:ext cx="1462120" cy="442686"/>
          </a:xfrm>
          <a:custGeom>
            <a:avLst/>
            <a:gdLst>
              <a:gd name="connsiteX0" fmla="*/ 0 w 1791890"/>
              <a:gd name="connsiteY0" fmla="*/ 0 h 358378"/>
              <a:gd name="connsiteX1" fmla="*/ 1791890 w 1791890"/>
              <a:gd name="connsiteY1" fmla="*/ 0 h 358378"/>
              <a:gd name="connsiteX2" fmla="*/ 1791890 w 1791890"/>
              <a:gd name="connsiteY2" fmla="*/ 358378 h 358378"/>
              <a:gd name="connsiteX3" fmla="*/ 0 w 1791890"/>
              <a:gd name="connsiteY3" fmla="*/ 358378 h 358378"/>
              <a:gd name="connsiteX4" fmla="*/ 0 w 1791890"/>
              <a:gd name="connsiteY4" fmla="*/ 0 h 3583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1890" h="358378">
                <a:moveTo>
                  <a:pt x="0" y="0"/>
                </a:moveTo>
                <a:lnTo>
                  <a:pt x="1791890" y="0"/>
                </a:lnTo>
                <a:lnTo>
                  <a:pt x="1791890" y="358378"/>
                </a:lnTo>
                <a:lnTo>
                  <a:pt x="0" y="358378"/>
                </a:lnTo>
                <a:lnTo>
                  <a:pt x="0" y="0"/>
                </a:lnTo>
                <a:close/>
              </a:path>
            </a:pathLst>
          </a:custGeom>
          <a:solidFill>
            <a:srgbClr val="00506F"/>
          </a:solidFill>
          <a:ln w="25400" cap="flat" cmpd="sng" algn="ctr">
            <a:solidFill>
              <a:srgbClr val="005170"/>
            </a:solidFill>
            <a:prstDash val="solid"/>
          </a:ln>
          <a:effectLst/>
        </p:spPr>
        <p:txBody>
          <a:bodyPr spcFirstLastPara="0" vert="horz" wrap="square" lIns="35560" tIns="35560" rIns="35560" bIns="35560" numCol="1" spcCol="1270" anchor="ctr" anchorCtr="0">
            <a:noAutofit/>
          </a:bodyPr>
          <a:lstStyle/>
          <a:p>
            <a:pPr marL="0" marR="0" lvl="0" indent="0" algn="ctr" defTabSz="622300" rtl="0" eaLnBrk="1" fontAlgn="auto" latinLnBrk="0" hangingPunct="1">
              <a:lnSpc>
                <a:spcPct val="90000"/>
              </a:lnSpc>
              <a:spcBef>
                <a:spcPts val="0"/>
              </a:spcBef>
              <a:spcAft>
                <a:spcPct val="35000"/>
              </a:spcAft>
              <a:buClrTx/>
              <a:buSzTx/>
              <a:buFontTx/>
              <a:buNone/>
              <a:tabLst/>
              <a:defRPr/>
            </a:pPr>
            <a:r>
              <a:rPr kumimoji="0" lang="en-US" sz="1200" b="1" i="0" u="none" strike="noStrike" kern="0" cap="none" spc="0" normalizeH="0" baseline="0" noProof="0" dirty="0">
                <a:ln>
                  <a:noFill/>
                </a:ln>
                <a:solidFill>
                  <a:srgbClr val="FFFFFF"/>
                </a:solidFill>
                <a:effectLst/>
                <a:uLnTx/>
                <a:uFillTx/>
                <a:latin typeface="Arial"/>
                <a:ea typeface="+mn-ea"/>
                <a:cs typeface="Arial" pitchFamily="34" charset="0"/>
              </a:rPr>
              <a:t>Recommendations</a:t>
            </a:r>
          </a:p>
        </p:txBody>
      </p:sp>
      <p:sp>
        <p:nvSpPr>
          <p:cNvPr id="5" name="Straight Connector 4"/>
          <p:cNvSpPr/>
          <p:nvPr/>
        </p:nvSpPr>
        <p:spPr>
          <a:xfrm>
            <a:off x="386667" y="1283466"/>
            <a:ext cx="16209" cy="4792749"/>
          </a:xfrm>
          <a:prstGeom prst="line">
            <a:avLst/>
          </a:prstGeom>
          <a:solidFill>
            <a:srgbClr val="FFFFFF">
              <a:alpha val="90000"/>
              <a:hueOff val="0"/>
              <a:satOff val="0"/>
              <a:lumOff val="0"/>
              <a:alphaOff val="0"/>
            </a:srgbClr>
          </a:solidFill>
          <a:ln w="12700" cap="flat" cmpd="sng" algn="ctr">
            <a:solidFill>
              <a:srgbClr val="005170"/>
            </a:solidFill>
            <a:prstDash val="solid"/>
          </a:ln>
          <a:effectLst/>
        </p:spPr>
      </p:sp>
      <p:sp>
        <p:nvSpPr>
          <p:cNvPr id="8" name="Straight Connector 7"/>
          <p:cNvSpPr/>
          <p:nvPr/>
        </p:nvSpPr>
        <p:spPr>
          <a:xfrm flipH="1" flipV="1">
            <a:off x="366769" y="1136520"/>
            <a:ext cx="8395091" cy="5084"/>
          </a:xfrm>
          <a:prstGeom prst="line">
            <a:avLst/>
          </a:prstGeom>
          <a:solidFill>
            <a:srgbClr val="FFFFFF">
              <a:alpha val="90000"/>
              <a:hueOff val="0"/>
              <a:satOff val="0"/>
              <a:lumOff val="0"/>
              <a:alphaOff val="0"/>
            </a:srgbClr>
          </a:solidFill>
          <a:ln w="12700" cap="flat" cmpd="sng" algn="ctr">
            <a:solidFill>
              <a:srgbClr val="005170"/>
            </a:solidFill>
            <a:prstDash val="soli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mn-ea"/>
              <a:cs typeface="+mn-cs"/>
            </a:endParaRPr>
          </a:p>
        </p:txBody>
      </p:sp>
      <p:sp>
        <p:nvSpPr>
          <p:cNvPr id="16" name="Straight Connector 15"/>
          <p:cNvSpPr/>
          <p:nvPr/>
        </p:nvSpPr>
        <p:spPr>
          <a:xfrm>
            <a:off x="418697" y="4122429"/>
            <a:ext cx="8395091" cy="35219"/>
          </a:xfrm>
          <a:prstGeom prst="line">
            <a:avLst/>
          </a:prstGeom>
          <a:solidFill>
            <a:srgbClr val="FFFFFF">
              <a:alpha val="90000"/>
              <a:hueOff val="0"/>
              <a:satOff val="0"/>
              <a:lumOff val="0"/>
              <a:alphaOff val="0"/>
            </a:srgbClr>
          </a:solidFill>
          <a:ln w="12700" cap="flat" cmpd="sng" algn="ctr">
            <a:solidFill>
              <a:srgbClr val="005170"/>
            </a:solidFill>
            <a:prstDash val="solid"/>
          </a:ln>
          <a:effectLst/>
        </p:spPr>
      </p:sp>
      <p:sp>
        <p:nvSpPr>
          <p:cNvPr id="2" name="Slide Number Placeholder 1"/>
          <p:cNvSpPr>
            <a:spLocks noGrp="1"/>
          </p:cNvSpPr>
          <p:nvPr>
            <p:ph type="sldNum" sz="quarter" idx="4"/>
          </p:nvPr>
        </p:nvSpPr>
        <p:spPr>
          <a:xfrm>
            <a:off x="3546442" y="6371822"/>
            <a:ext cx="2133600" cy="365125"/>
          </a:xfr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fld id="{DE814A3B-586F-6741-A578-6A3C03C31D10}" type="slidenum">
              <a:rPr kumimoji="0" lang="en-US" sz="1100" b="0" i="0" u="none" strike="noStrike" kern="1200" cap="none" spc="0" normalizeH="0" baseline="0" noProof="0" smtClean="0">
                <a:ln>
                  <a:noFill/>
                </a:ln>
                <a:solidFill>
                  <a:srgbClr val="949C9D"/>
                </a:solidFill>
                <a:effectLst/>
                <a:uLnTx/>
                <a:uFillTx/>
                <a:latin typeface="Arial" pitchFamily="34" charset="0"/>
                <a:ea typeface="+mn-ea"/>
                <a:cs typeface="Arial" pitchFamily="34" charset="0"/>
              </a:rPr>
              <a:pPr marL="0" marR="0" lvl="0" indent="0" algn="ctr" defTabSz="914400" rtl="0" eaLnBrk="1" fontAlgn="base" latinLnBrk="0" hangingPunct="1">
                <a:lnSpc>
                  <a:spcPct val="100000"/>
                </a:lnSpc>
                <a:spcBef>
                  <a:spcPct val="0"/>
                </a:spcBef>
                <a:spcAft>
                  <a:spcPct val="0"/>
                </a:spcAft>
                <a:buClrTx/>
                <a:buSzTx/>
                <a:buFontTx/>
                <a:buNone/>
                <a:tabLst/>
                <a:defRPr/>
              </a:pPr>
              <a:t>12</a:t>
            </a:fld>
            <a:endParaRPr kumimoji="0" lang="en-US" sz="1100" b="0" i="0" u="none" strike="noStrike" kern="1200" cap="none" spc="0" normalizeH="0" baseline="0" noProof="0" dirty="0">
              <a:ln>
                <a:noFill/>
              </a:ln>
              <a:solidFill>
                <a:srgbClr val="949C9D"/>
              </a:solidFill>
              <a:effectLst/>
              <a:uLnTx/>
              <a:uFillTx/>
              <a:latin typeface="Arial" pitchFamily="34" charset="0"/>
              <a:ea typeface="+mn-ea"/>
              <a:cs typeface="Arial" pitchFamily="34" charset="0"/>
            </a:endParaRPr>
          </a:p>
        </p:txBody>
      </p:sp>
      <p:pic>
        <p:nvPicPr>
          <p:cNvPr id="17" name="Picture 16" descr="NIEM-Logo.png"/>
          <p:cNvPicPr>
            <a:picLocks noChangeAspect="1"/>
          </p:cNvPicPr>
          <p:nvPr/>
        </p:nvPicPr>
        <p:blipFill rotWithShape="1">
          <a:blip r:embed="rId3" cstate="print">
            <a:extLst>
              <a:ext uri="{28A0092B-C50C-407E-A947-70E740481C1C}">
                <a14:useLocalDpi xmlns:a14="http://schemas.microsoft.com/office/drawing/2010/main" val="0"/>
              </a:ext>
            </a:extLst>
          </a:blip>
          <a:srcRect b="29211"/>
          <a:stretch/>
        </p:blipFill>
        <p:spPr>
          <a:xfrm>
            <a:off x="387393" y="284921"/>
            <a:ext cx="2112015" cy="358635"/>
          </a:xfrm>
          <a:prstGeom prst="rect">
            <a:avLst/>
          </a:prstGeom>
        </p:spPr>
      </p:pic>
      <p:sp>
        <p:nvSpPr>
          <p:cNvPr id="20" name="Straight Connector 19">
            <a:extLst>
              <a:ext uri="{FF2B5EF4-FFF2-40B4-BE49-F238E27FC236}">
                <a16:creationId xmlns:a16="http://schemas.microsoft.com/office/drawing/2014/main" id="{10C4E787-AD77-4BB1-8BA9-2F308C17CE70}"/>
              </a:ext>
            </a:extLst>
          </p:cNvPr>
          <p:cNvSpPr/>
          <p:nvPr/>
        </p:nvSpPr>
        <p:spPr>
          <a:xfrm>
            <a:off x="452563" y="5146725"/>
            <a:ext cx="8361225" cy="4158"/>
          </a:xfrm>
          <a:prstGeom prst="line">
            <a:avLst/>
          </a:prstGeom>
          <a:solidFill>
            <a:srgbClr val="FFFFFF">
              <a:alpha val="90000"/>
              <a:hueOff val="0"/>
              <a:satOff val="0"/>
              <a:lumOff val="0"/>
              <a:alphaOff val="0"/>
            </a:srgbClr>
          </a:solidFill>
          <a:ln w="12700" cap="flat" cmpd="sng" algn="ctr">
            <a:solidFill>
              <a:srgbClr val="005170"/>
            </a:solidFill>
            <a:prstDash val="solid"/>
          </a:ln>
          <a:effectLst/>
        </p:spPr>
      </p:sp>
      <p:sp>
        <p:nvSpPr>
          <p:cNvPr id="21" name="Title 10">
            <a:extLst>
              <a:ext uri="{FF2B5EF4-FFF2-40B4-BE49-F238E27FC236}">
                <a16:creationId xmlns:a16="http://schemas.microsoft.com/office/drawing/2014/main" id="{BA4E6BDC-0D22-41B5-8EA5-FE05326D03F0}"/>
              </a:ext>
            </a:extLst>
          </p:cNvPr>
          <p:cNvSpPr>
            <a:spLocks noGrp="1"/>
          </p:cNvSpPr>
          <p:nvPr>
            <p:ph type="title"/>
          </p:nvPr>
        </p:nvSpPr>
        <p:spPr>
          <a:xfrm>
            <a:off x="3419394" y="195079"/>
            <a:ext cx="5342467" cy="584775"/>
          </a:xfrm>
        </p:spPr>
        <p:txBody>
          <a:bodyPr wrap="square" lIns="45720" rIns="45720">
            <a:spAutoFit/>
          </a:bodyPr>
          <a:lstStyle/>
          <a:p>
            <a:r>
              <a:rPr lang="en-US" dirty="0"/>
              <a:t>“Biometrics” Domain Update</a:t>
            </a:r>
          </a:p>
        </p:txBody>
      </p:sp>
      <p:pic>
        <p:nvPicPr>
          <p:cNvPr id="3" name="Picture 2">
            <a:extLst>
              <a:ext uri="{FF2B5EF4-FFF2-40B4-BE49-F238E27FC236}">
                <a16:creationId xmlns:a16="http://schemas.microsoft.com/office/drawing/2014/main" id="{0EDC1975-8CEA-404E-B330-55BCC1C8ADAC}"/>
              </a:ext>
            </a:extLst>
          </p:cNvPr>
          <p:cNvPicPr>
            <a:picLocks noChangeAspect="1"/>
          </p:cNvPicPr>
          <p:nvPr/>
        </p:nvPicPr>
        <p:blipFill>
          <a:blip r:embed="rId4"/>
          <a:stretch>
            <a:fillRect/>
          </a:stretch>
        </p:blipFill>
        <p:spPr>
          <a:xfrm>
            <a:off x="7506571" y="1274209"/>
            <a:ext cx="1259945" cy="94365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 name="Picture 3">
            <a:extLst>
              <a:ext uri="{FF2B5EF4-FFF2-40B4-BE49-F238E27FC236}">
                <a16:creationId xmlns:a16="http://schemas.microsoft.com/office/drawing/2014/main" id="{F4E60D94-E2BF-4512-AAA8-3C6730CF371C}"/>
              </a:ext>
            </a:extLst>
          </p:cNvPr>
          <p:cNvPicPr>
            <a:picLocks noChangeAspect="1"/>
          </p:cNvPicPr>
          <p:nvPr/>
        </p:nvPicPr>
        <p:blipFill>
          <a:blip r:embed="rId5"/>
          <a:stretch>
            <a:fillRect/>
          </a:stretch>
        </p:blipFill>
        <p:spPr>
          <a:xfrm>
            <a:off x="7506571" y="2385650"/>
            <a:ext cx="1280986" cy="95925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9" name="Freeform 18">
            <a:extLst>
              <a:ext uri="{FF2B5EF4-FFF2-40B4-BE49-F238E27FC236}">
                <a16:creationId xmlns:a16="http://schemas.microsoft.com/office/drawing/2014/main" id="{6D4AFF3C-CD60-4E9B-B1F6-B491C320AD11}"/>
              </a:ext>
            </a:extLst>
          </p:cNvPr>
          <p:cNvSpPr/>
          <p:nvPr/>
        </p:nvSpPr>
        <p:spPr>
          <a:xfrm>
            <a:off x="2499408" y="720887"/>
            <a:ext cx="6585325" cy="280271"/>
          </a:xfrm>
          <a:custGeom>
            <a:avLst/>
            <a:gdLst>
              <a:gd name="connsiteX0" fmla="*/ 0 w 1696382"/>
              <a:gd name="connsiteY0" fmla="*/ 0 h 1666458"/>
              <a:gd name="connsiteX1" fmla="*/ 1696382 w 1696382"/>
              <a:gd name="connsiteY1" fmla="*/ 0 h 1666458"/>
              <a:gd name="connsiteX2" fmla="*/ 1696382 w 1696382"/>
              <a:gd name="connsiteY2" fmla="*/ 1666458 h 1666458"/>
              <a:gd name="connsiteX3" fmla="*/ 0 w 1696382"/>
              <a:gd name="connsiteY3" fmla="*/ 1666458 h 1666458"/>
              <a:gd name="connsiteX4" fmla="*/ 0 w 1696382"/>
              <a:gd name="connsiteY4" fmla="*/ 0 h 16664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6382" h="1666458">
                <a:moveTo>
                  <a:pt x="0" y="0"/>
                </a:moveTo>
                <a:lnTo>
                  <a:pt x="1696382" y="0"/>
                </a:lnTo>
                <a:lnTo>
                  <a:pt x="1696382" y="1666458"/>
                </a:lnTo>
                <a:lnTo>
                  <a:pt x="0" y="1666458"/>
                </a:lnTo>
                <a:lnTo>
                  <a:pt x="0" y="0"/>
                </a:lnTo>
                <a:close/>
              </a:path>
            </a:pathLst>
          </a:custGeom>
          <a:noFill/>
          <a:ln>
            <a:noFill/>
          </a:ln>
          <a:effectLst/>
        </p:spPr>
        <p:txBody>
          <a:bodyPr spcFirstLastPara="0" vert="horz" wrap="square" lIns="43180" tIns="43180" rIns="43180" bIns="43180" numCol="1" spcCol="1270" anchor="t" anchorCtr="0">
            <a:noAutofit/>
          </a:bodyPr>
          <a:lstStyle/>
          <a:p>
            <a:pPr marL="0" marR="0" lvl="0" indent="0" algn="l" defTabSz="914400" rtl="0" eaLnBrk="0" fontAlgn="auto" latinLnBrk="0" hangingPunct="0">
              <a:lnSpc>
                <a:spcPct val="100000"/>
              </a:lnSpc>
              <a:spcBef>
                <a:spcPct val="30000"/>
              </a:spcBef>
              <a:spcAft>
                <a:spcPts val="0"/>
              </a:spcAft>
              <a:buClrTx/>
              <a:buSzTx/>
              <a:buFontTx/>
              <a:buNone/>
              <a:tabLst/>
              <a:defRPr/>
            </a:pPr>
            <a:r>
              <a:rPr kumimoji="0" lang="en-US" sz="1200" b="0" i="0" u="none" strike="noStrike" kern="0" cap="none" spc="0" normalizeH="0" baseline="0" noProof="0" dirty="0">
                <a:ln>
                  <a:noFill/>
                </a:ln>
                <a:solidFill>
                  <a:srgbClr val="686868"/>
                </a:solidFill>
                <a:effectLst/>
                <a:uLnTx/>
                <a:uFillTx/>
                <a:latin typeface="Arial"/>
                <a:ea typeface="+mn-ea"/>
                <a:cs typeface="Arial" pitchFamily="34" charset="0"/>
              </a:rPr>
              <a:t>Domain Steward &amp; Stakeholders: </a:t>
            </a:r>
            <a:r>
              <a:rPr kumimoji="0" lang="en-US" sz="1200" b="1" i="0" u="none" strike="noStrike" kern="0" cap="none" spc="0" normalizeH="0" baseline="0" noProof="0" dirty="0">
                <a:ln>
                  <a:noFill/>
                </a:ln>
                <a:solidFill>
                  <a:srgbClr val="1E5883"/>
                </a:solidFill>
                <a:effectLst/>
                <a:uLnTx/>
                <a:uFillTx/>
                <a:latin typeface="Arial"/>
                <a:ea typeface="+mn-ea"/>
                <a:cs typeface="Arial" pitchFamily="34" charset="0"/>
              </a:rPr>
              <a:t>(AD John M Boyd - Chair Biometrics Domain/DHS OBIM)</a:t>
            </a:r>
          </a:p>
        </p:txBody>
      </p:sp>
      <p:sp>
        <p:nvSpPr>
          <p:cNvPr id="11" name="Rectangle 10">
            <a:extLst>
              <a:ext uri="{FF2B5EF4-FFF2-40B4-BE49-F238E27FC236}">
                <a16:creationId xmlns:a16="http://schemas.microsoft.com/office/drawing/2014/main" id="{4138D614-4702-41D9-957C-FDDB0842008C}"/>
              </a:ext>
            </a:extLst>
          </p:cNvPr>
          <p:cNvSpPr/>
          <p:nvPr/>
        </p:nvSpPr>
        <p:spPr>
          <a:xfrm>
            <a:off x="815057" y="3509593"/>
            <a:ext cx="8014551" cy="615553"/>
          </a:xfrm>
          <a:prstGeom prst="rect">
            <a:avLst/>
          </a:prstGeom>
        </p:spPr>
        <p:txBody>
          <a:bodyPr wrap="square">
            <a:spAutoFit/>
          </a:bodyPr>
          <a:lstStyle/>
          <a:p>
            <a:pPr marL="171450" marR="0" lvl="0" indent="-171450" algn="l" defTabSz="914400" rtl="0" eaLnBrk="0" fontAlgn="auto" latinLnBrk="0" hangingPunct="0">
              <a:lnSpc>
                <a:spcPct val="100000"/>
              </a:lnSpc>
              <a:spcBef>
                <a:spcPct val="30000"/>
              </a:spcBef>
              <a:spcAft>
                <a:spcPts val="0"/>
              </a:spcAft>
              <a:buClrTx/>
              <a:buSzTx/>
              <a:buFont typeface="Arial" panose="020B0604020202020204" pitchFamily="34" charset="0"/>
              <a:buChar char="•"/>
              <a:tabLst/>
              <a:defRPr/>
            </a:pPr>
            <a:r>
              <a:rPr kumimoji="0" lang="en-US" sz="1700" b="1" i="0" u="none" strike="noStrike" kern="1200" cap="none" spc="0" normalizeH="0" baseline="0" noProof="0" dirty="0">
                <a:ln>
                  <a:noFill/>
                </a:ln>
                <a:solidFill>
                  <a:srgbClr val="002060"/>
                </a:solidFill>
                <a:effectLst/>
                <a:uLnTx/>
                <a:uFillTx/>
                <a:latin typeface="Calibri" panose="020F0502020204030204" pitchFamily="34" charset="0"/>
                <a:ea typeface="+mn-ea"/>
                <a:cs typeface="Calibri" panose="020F0502020204030204" pitchFamily="34" charset="0"/>
              </a:rPr>
              <a:t>We support </a:t>
            </a:r>
            <a:r>
              <a:rPr kumimoji="0" lang="en-US" sz="17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the</a:t>
            </a:r>
            <a:r>
              <a:rPr kumimoji="0" lang="en-US" sz="1700" b="1" i="0" u="none" strike="noStrike" kern="1200" cap="none" spc="0" normalizeH="0" baseline="0" noProof="0" dirty="0">
                <a:ln>
                  <a:noFill/>
                </a:ln>
                <a:solidFill>
                  <a:srgbClr val="002060"/>
                </a:solidFill>
                <a:effectLst/>
                <a:uLnTx/>
                <a:uFillTx/>
                <a:latin typeface="Calibri" panose="020F0502020204030204" pitchFamily="34" charset="0"/>
                <a:ea typeface="+mn-ea"/>
                <a:cs typeface="Calibri" panose="020F0502020204030204" pitchFamily="34" charset="0"/>
              </a:rPr>
              <a:t> NTAC </a:t>
            </a:r>
            <a:r>
              <a:rPr kumimoji="0" lang="en-US" sz="17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&amp; </a:t>
            </a:r>
            <a:r>
              <a:rPr kumimoji="0" lang="en-US" sz="1700" b="1" i="0" u="none" strike="noStrike" kern="1200" cap="none" spc="0" normalizeH="0" baseline="0" noProof="0" dirty="0">
                <a:ln>
                  <a:noFill/>
                </a:ln>
                <a:solidFill>
                  <a:srgbClr val="002060"/>
                </a:solidFill>
                <a:effectLst/>
                <a:uLnTx/>
                <a:uFillTx/>
                <a:latin typeface="Calibri" panose="020F0502020204030204" pitchFamily="34" charset="0"/>
                <a:ea typeface="+mn-ea"/>
                <a:cs typeface="Calibri" panose="020F0502020204030204" pitchFamily="34" charset="0"/>
              </a:rPr>
              <a:t>NBAC</a:t>
            </a:r>
            <a:r>
              <a:rPr kumimoji="0" lang="en-US" sz="17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 </a:t>
            </a:r>
            <a:r>
              <a:rPr kumimoji="0" lang="en-US" sz="1700" b="1" i="0" u="none" strike="noStrike" kern="1200" cap="none" spc="0" normalizeH="0" baseline="0" noProof="0" dirty="0">
                <a:ln>
                  <a:noFill/>
                </a:ln>
                <a:solidFill>
                  <a:srgbClr val="002060"/>
                </a:solidFill>
                <a:effectLst/>
                <a:uLnTx/>
                <a:uFillTx/>
                <a:latin typeface="Calibri" panose="020F0502020204030204" pitchFamily="34" charset="0"/>
                <a:ea typeface="+mn-ea"/>
                <a:cs typeface="Calibri" panose="020F0502020204030204" pitchFamily="34" charset="0"/>
              </a:rPr>
              <a:t>Tiger Teams</a:t>
            </a:r>
            <a:r>
              <a:rPr kumimoji="0" lang="en-US" sz="17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 and we review technical specifications related to NIEM, e.g. </a:t>
            </a:r>
            <a:r>
              <a:rPr kumimoji="0" lang="en-US" sz="1700" b="1" i="0" u="none" strike="noStrike" kern="1200" cap="none" spc="0" normalizeH="0" baseline="0" noProof="0" dirty="0">
                <a:ln>
                  <a:noFill/>
                </a:ln>
                <a:solidFill>
                  <a:srgbClr val="002060"/>
                </a:solidFill>
                <a:effectLst/>
                <a:uLnTx/>
                <a:uFillTx/>
                <a:latin typeface="Calibri" panose="020F0502020204030204" pitchFamily="34" charset="0"/>
                <a:ea typeface="+mn-ea"/>
                <a:cs typeface="Calibri" panose="020F0502020204030204" pitchFamily="34" charset="0"/>
              </a:rPr>
              <a:t>Metamodel Primer</a:t>
            </a:r>
            <a:r>
              <a:rPr kumimoji="0" lang="en-US" sz="17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 </a:t>
            </a:r>
          </a:p>
        </p:txBody>
      </p:sp>
      <p:sp>
        <p:nvSpPr>
          <p:cNvPr id="12" name="Rectangle 11">
            <a:extLst>
              <a:ext uri="{FF2B5EF4-FFF2-40B4-BE49-F238E27FC236}">
                <a16:creationId xmlns:a16="http://schemas.microsoft.com/office/drawing/2014/main" id="{8A24C35F-0D58-4FF0-9A7A-E8F852B69BD0}"/>
              </a:ext>
            </a:extLst>
          </p:cNvPr>
          <p:cNvSpPr/>
          <p:nvPr/>
        </p:nvSpPr>
        <p:spPr>
          <a:xfrm>
            <a:off x="366769" y="798182"/>
            <a:ext cx="2039917" cy="369332"/>
          </a:xfrm>
          <a:prstGeom prst="rect">
            <a:avLst/>
          </a:prstGeom>
        </p:spPr>
        <p:txBody>
          <a:bodyPr wrap="none">
            <a:spAutoFit/>
          </a:bodyPr>
          <a:lstStyle/>
          <a:p>
            <a:pPr marL="0" marR="0" lvl="0" indent="0" algn="l" defTabSz="914400" rtl="0" eaLnBrk="0" fontAlgn="auto" latinLnBrk="0" hangingPunct="0">
              <a:lnSpc>
                <a:spcPct val="100000"/>
              </a:lnSpc>
              <a:spcBef>
                <a:spcPct val="30000"/>
              </a:spcBef>
              <a:spcAft>
                <a:spcPts val="0"/>
              </a:spcAft>
              <a:buClrTx/>
              <a:buSzTx/>
              <a:buFontTx/>
              <a:buNone/>
              <a:tabLst/>
              <a:defRPr/>
            </a:pPr>
            <a:r>
              <a:rPr kumimoji="0" lang="en-US" sz="1800" b="1" i="0" u="none" strike="noStrike" kern="1200" cap="none" spc="0" normalizeH="0" baseline="0" noProof="0" dirty="0">
                <a:ln>
                  <a:noFill/>
                </a:ln>
                <a:solidFill>
                  <a:srgbClr val="002060"/>
                </a:solidFill>
                <a:effectLst/>
                <a:uLnTx/>
                <a:uFillTx/>
                <a:latin typeface="Calibri" panose="020F0502020204030204" pitchFamily="34" charset="0"/>
                <a:ea typeface="+mn-ea"/>
                <a:cs typeface="Calibri" panose="020F0502020204030204" pitchFamily="34" charset="0"/>
              </a:rPr>
              <a:t>We Promote NIEM!</a:t>
            </a:r>
          </a:p>
        </p:txBody>
      </p:sp>
    </p:spTree>
    <p:extLst>
      <p:ext uri="{BB962C8B-B14F-4D97-AF65-F5344CB8AC3E}">
        <p14:creationId xmlns:p14="http://schemas.microsoft.com/office/powerpoint/2010/main" val="22968423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reeform 6"/>
          <p:cNvSpPr/>
          <p:nvPr/>
        </p:nvSpPr>
        <p:spPr>
          <a:xfrm rot="16200000">
            <a:off x="-752523" y="2269803"/>
            <a:ext cx="2702701" cy="442686"/>
          </a:xfrm>
          <a:custGeom>
            <a:avLst/>
            <a:gdLst>
              <a:gd name="connsiteX0" fmla="*/ 0 w 1791890"/>
              <a:gd name="connsiteY0" fmla="*/ 0 h 358378"/>
              <a:gd name="connsiteX1" fmla="*/ 1791890 w 1791890"/>
              <a:gd name="connsiteY1" fmla="*/ 0 h 358378"/>
              <a:gd name="connsiteX2" fmla="*/ 1791890 w 1791890"/>
              <a:gd name="connsiteY2" fmla="*/ 358378 h 358378"/>
              <a:gd name="connsiteX3" fmla="*/ 0 w 1791890"/>
              <a:gd name="connsiteY3" fmla="*/ 358378 h 358378"/>
              <a:gd name="connsiteX4" fmla="*/ 0 w 1791890"/>
              <a:gd name="connsiteY4" fmla="*/ 0 h 3583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1890" h="358378">
                <a:moveTo>
                  <a:pt x="0" y="0"/>
                </a:moveTo>
                <a:lnTo>
                  <a:pt x="1791890" y="0"/>
                </a:lnTo>
                <a:lnTo>
                  <a:pt x="1791890" y="358378"/>
                </a:lnTo>
                <a:lnTo>
                  <a:pt x="0" y="358378"/>
                </a:lnTo>
                <a:lnTo>
                  <a:pt x="0" y="0"/>
                </a:lnTo>
                <a:close/>
              </a:path>
            </a:pathLst>
          </a:custGeom>
          <a:solidFill>
            <a:srgbClr val="00506F"/>
          </a:solidFill>
          <a:ln w="25400" cap="flat" cmpd="sng" algn="ctr">
            <a:solidFill>
              <a:srgbClr val="005170"/>
            </a:solidFill>
            <a:prstDash val="solid"/>
          </a:ln>
          <a:effectLst/>
        </p:spPr>
        <p:txBody>
          <a:bodyPr spcFirstLastPara="0" vert="horz" wrap="square" lIns="35560" tIns="35560" rIns="35560" bIns="35560" numCol="1" spcCol="1270" anchor="ctr" anchorCtr="0">
            <a:noAutofit/>
          </a:bodyPr>
          <a:lstStyle/>
          <a:p>
            <a:pPr marL="0" marR="0" lvl="0" indent="0" algn="ctr" defTabSz="622300" rtl="0" eaLnBrk="1" fontAlgn="auto" latinLnBrk="0" hangingPunct="1">
              <a:lnSpc>
                <a:spcPct val="90000"/>
              </a:lnSpc>
              <a:spcBef>
                <a:spcPts val="0"/>
              </a:spcBef>
              <a:spcAft>
                <a:spcPct val="35000"/>
              </a:spcAft>
              <a:buClrTx/>
              <a:buSzTx/>
              <a:buFontTx/>
              <a:buNone/>
              <a:tabLst/>
              <a:defRPr/>
            </a:pPr>
            <a:r>
              <a:rPr kumimoji="0" lang="en-US" sz="1200" b="1" i="0" u="none" strike="noStrike" kern="0" cap="none" spc="0" normalizeH="0" baseline="0" noProof="0" dirty="0">
                <a:ln>
                  <a:noFill/>
                </a:ln>
                <a:solidFill>
                  <a:srgbClr val="FFFFFF"/>
                </a:solidFill>
                <a:effectLst/>
                <a:uLnTx/>
                <a:uFillTx/>
                <a:latin typeface="Arial"/>
                <a:ea typeface="+mn-ea"/>
                <a:cs typeface="Arial" pitchFamily="34" charset="0"/>
              </a:rPr>
              <a:t>2021 Highlights</a:t>
            </a:r>
          </a:p>
        </p:txBody>
      </p:sp>
      <p:sp>
        <p:nvSpPr>
          <p:cNvPr id="9" name="Freeform 8"/>
          <p:cNvSpPr/>
          <p:nvPr/>
        </p:nvSpPr>
        <p:spPr>
          <a:xfrm>
            <a:off x="858095" y="5181283"/>
            <a:ext cx="7744032" cy="1318349"/>
          </a:xfrm>
          <a:custGeom>
            <a:avLst/>
            <a:gdLst>
              <a:gd name="connsiteX0" fmla="*/ 0 w 1696382"/>
              <a:gd name="connsiteY0" fmla="*/ 0 h 1666458"/>
              <a:gd name="connsiteX1" fmla="*/ 1696382 w 1696382"/>
              <a:gd name="connsiteY1" fmla="*/ 0 h 1666458"/>
              <a:gd name="connsiteX2" fmla="*/ 1696382 w 1696382"/>
              <a:gd name="connsiteY2" fmla="*/ 1666458 h 1666458"/>
              <a:gd name="connsiteX3" fmla="*/ 0 w 1696382"/>
              <a:gd name="connsiteY3" fmla="*/ 1666458 h 1666458"/>
              <a:gd name="connsiteX4" fmla="*/ 0 w 1696382"/>
              <a:gd name="connsiteY4" fmla="*/ 0 h 16664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6382" h="1666458">
                <a:moveTo>
                  <a:pt x="0" y="0"/>
                </a:moveTo>
                <a:lnTo>
                  <a:pt x="1696382" y="0"/>
                </a:lnTo>
                <a:lnTo>
                  <a:pt x="1696382" y="1666458"/>
                </a:lnTo>
                <a:lnTo>
                  <a:pt x="0" y="1666458"/>
                </a:lnTo>
                <a:lnTo>
                  <a:pt x="0" y="0"/>
                </a:lnTo>
                <a:close/>
              </a:path>
            </a:pathLst>
          </a:custGeom>
          <a:noFill/>
          <a:ln>
            <a:noFill/>
          </a:ln>
          <a:effectLst/>
        </p:spPr>
        <p:txBody>
          <a:bodyPr spcFirstLastPara="0" vert="horz" wrap="square" lIns="43180" tIns="43180" rIns="43180" bIns="43180" numCol="1" spcCol="1270" anchor="t" anchorCtr="0">
            <a:noAutofit/>
          </a:bodyPr>
          <a:lstStyle/>
          <a:p>
            <a:pPr marL="171450" marR="0" lvl="0" indent="-171450" algn="l" defTabSz="914400" rtl="0" eaLnBrk="0" fontAlgn="auto" latinLnBrk="0" hangingPunct="0">
              <a:lnSpc>
                <a:spcPct val="100000"/>
              </a:lnSpc>
              <a:spcBef>
                <a:spcPct val="3000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Please let us know if anyone is interested in NBD membership. We can be contacted via: </a:t>
            </a:r>
            <a:r>
              <a:rPr kumimoji="0" lang="it-IT" sz="16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hlinkClick r:id="rId3"/>
              </a:rPr>
              <a:t>OBIMFuturesIdentityNIEM@obim.dhs.gov</a:t>
            </a:r>
            <a:r>
              <a:rPr kumimoji="0" lang="it-IT" sz="16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 </a:t>
            </a:r>
            <a:endParaRPr kumimoji="0" lang="en-US" sz="16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endParaRPr>
          </a:p>
          <a:p>
            <a:pPr marL="171450" marR="0" lvl="0" indent="-171450" algn="l" defTabSz="914400" rtl="0" eaLnBrk="0" fontAlgn="auto" latinLnBrk="0" hangingPunct="0">
              <a:lnSpc>
                <a:spcPct val="100000"/>
              </a:lnSpc>
              <a:spcBef>
                <a:spcPct val="3000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We would appreciate hearing success stories from other domains for engaging members.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600" b="0" i="0" u="none" strike="noStrike" kern="0" cap="none" spc="0" normalizeH="0" baseline="0" noProof="0" dirty="0">
              <a:ln>
                <a:noFill/>
              </a:ln>
              <a:solidFill>
                <a:srgbClr val="686868"/>
              </a:solidFill>
              <a:effectLst/>
              <a:uLnTx/>
              <a:uFillTx/>
              <a:latin typeface="Calibri" panose="020F0502020204030204" pitchFamily="34" charset="0"/>
              <a:ea typeface="+mn-ea"/>
              <a:cs typeface="Calibri" panose="020F0502020204030204" pitchFamily="34" charset="0"/>
            </a:endParaRPr>
          </a:p>
        </p:txBody>
      </p:sp>
      <p:sp>
        <p:nvSpPr>
          <p:cNvPr id="10" name="Freeform 9"/>
          <p:cNvSpPr/>
          <p:nvPr/>
        </p:nvSpPr>
        <p:spPr>
          <a:xfrm rot="16200000">
            <a:off x="-11294" y="4231273"/>
            <a:ext cx="1220244" cy="442686"/>
          </a:xfrm>
          <a:custGeom>
            <a:avLst/>
            <a:gdLst>
              <a:gd name="connsiteX0" fmla="*/ 0 w 1791890"/>
              <a:gd name="connsiteY0" fmla="*/ 0 h 358378"/>
              <a:gd name="connsiteX1" fmla="*/ 1791890 w 1791890"/>
              <a:gd name="connsiteY1" fmla="*/ 0 h 358378"/>
              <a:gd name="connsiteX2" fmla="*/ 1791890 w 1791890"/>
              <a:gd name="connsiteY2" fmla="*/ 358378 h 358378"/>
              <a:gd name="connsiteX3" fmla="*/ 0 w 1791890"/>
              <a:gd name="connsiteY3" fmla="*/ 358378 h 358378"/>
              <a:gd name="connsiteX4" fmla="*/ 0 w 1791890"/>
              <a:gd name="connsiteY4" fmla="*/ 0 h 3583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1890" h="358378">
                <a:moveTo>
                  <a:pt x="0" y="0"/>
                </a:moveTo>
                <a:lnTo>
                  <a:pt x="1791890" y="0"/>
                </a:lnTo>
                <a:lnTo>
                  <a:pt x="1791890" y="358378"/>
                </a:lnTo>
                <a:lnTo>
                  <a:pt x="0" y="358378"/>
                </a:lnTo>
                <a:lnTo>
                  <a:pt x="0" y="0"/>
                </a:lnTo>
                <a:close/>
              </a:path>
            </a:pathLst>
          </a:custGeom>
          <a:solidFill>
            <a:srgbClr val="00506F"/>
          </a:solidFill>
          <a:ln w="25400" cap="flat" cmpd="sng" algn="ctr">
            <a:solidFill>
              <a:srgbClr val="005170"/>
            </a:solidFill>
            <a:prstDash val="solid"/>
          </a:ln>
          <a:effectLst/>
        </p:spPr>
        <p:txBody>
          <a:bodyPr spcFirstLastPara="0" vert="horz" wrap="square" lIns="35560" tIns="35560" rIns="35560" bIns="35560" numCol="1" spcCol="1270" anchor="ctr" anchorCtr="0">
            <a:noAutofit/>
          </a:bodyPr>
          <a:lstStyle/>
          <a:p>
            <a:pPr marL="0" marR="0" lvl="0" indent="0" algn="ctr" defTabSz="622300" rtl="0" eaLnBrk="1" fontAlgn="auto" latinLnBrk="0" hangingPunct="1">
              <a:lnSpc>
                <a:spcPct val="90000"/>
              </a:lnSpc>
              <a:spcBef>
                <a:spcPts val="0"/>
              </a:spcBef>
              <a:spcAft>
                <a:spcPct val="35000"/>
              </a:spcAft>
              <a:buClrTx/>
              <a:buSzTx/>
              <a:buFontTx/>
              <a:buNone/>
              <a:tabLst/>
              <a:defRPr/>
            </a:pPr>
            <a:r>
              <a:rPr kumimoji="0" lang="en-US" sz="1200" b="1" i="0" u="none" strike="noStrike" kern="0" cap="none" spc="0" normalizeH="0" baseline="0" noProof="0" dirty="0">
                <a:ln>
                  <a:noFill/>
                </a:ln>
                <a:solidFill>
                  <a:srgbClr val="FFFFFF"/>
                </a:solidFill>
                <a:effectLst/>
                <a:uLnTx/>
                <a:uFillTx/>
                <a:latin typeface="Arial"/>
                <a:ea typeface="+mn-ea"/>
                <a:cs typeface="Arial" pitchFamily="34" charset="0"/>
              </a:rPr>
              <a:t>2022 Objectives</a:t>
            </a:r>
          </a:p>
        </p:txBody>
      </p:sp>
      <p:sp>
        <p:nvSpPr>
          <p:cNvPr id="14" name="Freeform 13"/>
          <p:cNvSpPr/>
          <p:nvPr/>
        </p:nvSpPr>
        <p:spPr>
          <a:xfrm>
            <a:off x="858095" y="3925174"/>
            <a:ext cx="7549305" cy="1161616"/>
          </a:xfrm>
          <a:custGeom>
            <a:avLst/>
            <a:gdLst>
              <a:gd name="connsiteX0" fmla="*/ 0 w 1696382"/>
              <a:gd name="connsiteY0" fmla="*/ 0 h 1666458"/>
              <a:gd name="connsiteX1" fmla="*/ 1696382 w 1696382"/>
              <a:gd name="connsiteY1" fmla="*/ 0 h 1666458"/>
              <a:gd name="connsiteX2" fmla="*/ 1696382 w 1696382"/>
              <a:gd name="connsiteY2" fmla="*/ 1666458 h 1666458"/>
              <a:gd name="connsiteX3" fmla="*/ 0 w 1696382"/>
              <a:gd name="connsiteY3" fmla="*/ 1666458 h 1666458"/>
              <a:gd name="connsiteX4" fmla="*/ 0 w 1696382"/>
              <a:gd name="connsiteY4" fmla="*/ 0 h 16664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6382" h="1666458">
                <a:moveTo>
                  <a:pt x="0" y="0"/>
                </a:moveTo>
                <a:lnTo>
                  <a:pt x="1696382" y="0"/>
                </a:lnTo>
                <a:lnTo>
                  <a:pt x="1696382" y="1666458"/>
                </a:lnTo>
                <a:lnTo>
                  <a:pt x="0" y="1666458"/>
                </a:lnTo>
                <a:lnTo>
                  <a:pt x="0" y="0"/>
                </a:lnTo>
                <a:close/>
              </a:path>
            </a:pathLst>
          </a:custGeom>
          <a:noFill/>
          <a:ln>
            <a:noFill/>
          </a:ln>
          <a:effectLst/>
        </p:spPr>
        <p:txBody>
          <a:bodyPr spcFirstLastPara="0" vert="horz" wrap="square" lIns="43180" tIns="43180" rIns="43180" bIns="43180" numCol="1" spcCol="1270" anchor="t" anchorCtr="0">
            <a:noAutofit/>
          </a:bodyPr>
          <a:lstStyle/>
          <a:p>
            <a:pPr marL="171450" marR="0" lvl="0" indent="-1714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The NBD will </a:t>
            </a:r>
            <a:r>
              <a:rPr kumimoji="0" lang="en-US" sz="1600" b="1" i="0" u="none" strike="noStrike" kern="1200" cap="none" spc="0" normalizeH="0" baseline="0" noProof="0" dirty="0">
                <a:ln>
                  <a:noFill/>
                </a:ln>
                <a:solidFill>
                  <a:srgbClr val="002060"/>
                </a:solidFill>
                <a:effectLst/>
                <a:uLnTx/>
                <a:uFillTx/>
                <a:latin typeface="Calibri" panose="020F0502020204030204" pitchFamily="34" charset="0"/>
                <a:ea typeface="+mn-ea"/>
                <a:cs typeface="Calibri" panose="020F0502020204030204" pitchFamily="34" charset="0"/>
              </a:rPr>
              <a:t>continue the outreach </a:t>
            </a:r>
            <a:r>
              <a:rPr kumimoji="0" lang="en-US" sz="16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to the biometrics community through development of domain documentation and newsletters.</a:t>
            </a:r>
          </a:p>
          <a:p>
            <a:pPr marL="171450" marR="0" lvl="0" indent="-1714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The NBD Team will keep the </a:t>
            </a:r>
            <a:r>
              <a:rPr kumimoji="0" lang="en-US" sz="1600" b="1" i="0" u="none" strike="noStrike" kern="1200" cap="none" spc="0" normalizeH="0" baseline="0" noProof="0" dirty="0">
                <a:ln>
                  <a:noFill/>
                </a:ln>
                <a:solidFill>
                  <a:srgbClr val="002060"/>
                </a:solidFill>
                <a:effectLst/>
                <a:uLnTx/>
                <a:uFillTx/>
                <a:latin typeface="Calibri" panose="020F0502020204030204" pitchFamily="34" charset="0"/>
                <a:ea typeface="+mn-ea"/>
                <a:cs typeface="Calibri" panose="020F0502020204030204" pitchFamily="34" charset="0"/>
              </a:rPr>
              <a:t>GitHub site up to date </a:t>
            </a:r>
            <a:r>
              <a:rPr kumimoji="0" lang="en-US" sz="16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with new information, activities, and updates to keep the community posted.</a:t>
            </a:r>
          </a:p>
          <a:p>
            <a:pPr marL="171450" marR="0" lvl="0" indent="-171450" algn="l" defTabSz="914400" rtl="0" eaLnBrk="0" fontAlgn="auto" latinLnBrk="0" hangingPunct="0">
              <a:lnSpc>
                <a:spcPct val="100000"/>
              </a:lnSpc>
              <a:spcBef>
                <a:spcPct val="30000"/>
              </a:spcBef>
              <a:spcAft>
                <a:spcPts val="0"/>
              </a:spcAft>
              <a:buClrTx/>
              <a:buSzTx/>
              <a:buFont typeface="Arial" panose="020B0604020202020204" pitchFamily="34" charset="0"/>
              <a:buChar char="•"/>
              <a:tabLst/>
              <a:defRPr/>
            </a:pPr>
            <a:endParaRPr kumimoji="0" lang="en-US" sz="1500" b="0" i="0" u="none" strike="noStrike" kern="0" cap="none" spc="0" normalizeH="0" baseline="0" noProof="0" dirty="0">
              <a:ln>
                <a:noFill/>
              </a:ln>
              <a:solidFill>
                <a:srgbClr val="686868"/>
              </a:solidFill>
              <a:effectLst/>
              <a:uLnTx/>
              <a:uFillTx/>
              <a:latin typeface="Calibri" panose="020F0502020204030204" pitchFamily="34" charset="0"/>
              <a:ea typeface="+mn-ea"/>
              <a:cs typeface="Calibri" panose="020F0502020204030204" pitchFamily="34" charset="0"/>
            </a:endParaRPr>
          </a:p>
        </p:txBody>
      </p:sp>
      <p:sp>
        <p:nvSpPr>
          <p:cNvPr id="15" name="Freeform 14"/>
          <p:cNvSpPr/>
          <p:nvPr/>
        </p:nvSpPr>
        <p:spPr>
          <a:xfrm rot="16200000">
            <a:off x="-207044" y="5625812"/>
            <a:ext cx="1611742" cy="442686"/>
          </a:xfrm>
          <a:custGeom>
            <a:avLst/>
            <a:gdLst>
              <a:gd name="connsiteX0" fmla="*/ 0 w 1791890"/>
              <a:gd name="connsiteY0" fmla="*/ 0 h 358378"/>
              <a:gd name="connsiteX1" fmla="*/ 1791890 w 1791890"/>
              <a:gd name="connsiteY1" fmla="*/ 0 h 358378"/>
              <a:gd name="connsiteX2" fmla="*/ 1791890 w 1791890"/>
              <a:gd name="connsiteY2" fmla="*/ 358378 h 358378"/>
              <a:gd name="connsiteX3" fmla="*/ 0 w 1791890"/>
              <a:gd name="connsiteY3" fmla="*/ 358378 h 358378"/>
              <a:gd name="connsiteX4" fmla="*/ 0 w 1791890"/>
              <a:gd name="connsiteY4" fmla="*/ 0 h 3583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1890" h="358378">
                <a:moveTo>
                  <a:pt x="0" y="0"/>
                </a:moveTo>
                <a:lnTo>
                  <a:pt x="1791890" y="0"/>
                </a:lnTo>
                <a:lnTo>
                  <a:pt x="1791890" y="358378"/>
                </a:lnTo>
                <a:lnTo>
                  <a:pt x="0" y="358378"/>
                </a:lnTo>
                <a:lnTo>
                  <a:pt x="0" y="0"/>
                </a:lnTo>
                <a:close/>
              </a:path>
            </a:pathLst>
          </a:custGeom>
          <a:solidFill>
            <a:srgbClr val="00506F"/>
          </a:solidFill>
          <a:ln w="25400" cap="flat" cmpd="sng" algn="ctr">
            <a:solidFill>
              <a:srgbClr val="005170"/>
            </a:solidFill>
            <a:prstDash val="solid"/>
          </a:ln>
          <a:effectLst/>
        </p:spPr>
        <p:txBody>
          <a:bodyPr spcFirstLastPara="0" vert="horz" wrap="square" lIns="35560" tIns="35560" rIns="35560" bIns="35560" numCol="1" spcCol="1270" anchor="ctr" anchorCtr="0">
            <a:noAutofit/>
          </a:bodyPr>
          <a:lstStyle/>
          <a:p>
            <a:pPr marL="0" marR="0" lvl="0" indent="0" algn="ctr" defTabSz="622300" rtl="0" eaLnBrk="1" fontAlgn="auto" latinLnBrk="0" hangingPunct="1">
              <a:lnSpc>
                <a:spcPct val="90000"/>
              </a:lnSpc>
              <a:spcBef>
                <a:spcPts val="0"/>
              </a:spcBef>
              <a:spcAft>
                <a:spcPct val="35000"/>
              </a:spcAft>
              <a:buClrTx/>
              <a:buSzTx/>
              <a:buFontTx/>
              <a:buNone/>
              <a:tabLst/>
              <a:defRPr/>
            </a:pPr>
            <a:r>
              <a:rPr kumimoji="0" lang="en-US" sz="1200" b="1" i="0" u="none" strike="noStrike" kern="0" cap="none" spc="0" normalizeH="0" baseline="0" noProof="0" dirty="0">
                <a:ln>
                  <a:noFill/>
                </a:ln>
                <a:solidFill>
                  <a:srgbClr val="FFFFFF"/>
                </a:solidFill>
                <a:effectLst/>
                <a:uLnTx/>
                <a:uFillTx/>
                <a:latin typeface="Arial"/>
                <a:ea typeface="+mn-ea"/>
                <a:cs typeface="Arial" pitchFamily="34" charset="0"/>
              </a:rPr>
              <a:t>Recommendations</a:t>
            </a:r>
          </a:p>
        </p:txBody>
      </p:sp>
      <p:sp>
        <p:nvSpPr>
          <p:cNvPr id="5" name="Straight Connector 4"/>
          <p:cNvSpPr/>
          <p:nvPr/>
        </p:nvSpPr>
        <p:spPr>
          <a:xfrm>
            <a:off x="386667" y="1283463"/>
            <a:ext cx="16209" cy="4792749"/>
          </a:xfrm>
          <a:prstGeom prst="line">
            <a:avLst/>
          </a:prstGeom>
          <a:solidFill>
            <a:srgbClr val="FFFFFF">
              <a:alpha val="90000"/>
              <a:hueOff val="0"/>
              <a:satOff val="0"/>
              <a:lumOff val="0"/>
              <a:alphaOff val="0"/>
            </a:srgbClr>
          </a:solidFill>
          <a:ln w="12700" cap="flat" cmpd="sng" algn="ctr">
            <a:solidFill>
              <a:srgbClr val="005170"/>
            </a:solidFill>
            <a:prstDash val="solid"/>
          </a:ln>
          <a:effectLst/>
        </p:spPr>
      </p:sp>
      <p:sp>
        <p:nvSpPr>
          <p:cNvPr id="8" name="Straight Connector 7"/>
          <p:cNvSpPr/>
          <p:nvPr/>
        </p:nvSpPr>
        <p:spPr>
          <a:xfrm flipH="1" flipV="1">
            <a:off x="366769" y="1136517"/>
            <a:ext cx="8395091" cy="5084"/>
          </a:xfrm>
          <a:prstGeom prst="line">
            <a:avLst/>
          </a:prstGeom>
          <a:solidFill>
            <a:srgbClr val="FFFFFF">
              <a:alpha val="90000"/>
              <a:hueOff val="0"/>
              <a:satOff val="0"/>
              <a:lumOff val="0"/>
              <a:alphaOff val="0"/>
            </a:srgbClr>
          </a:solidFill>
          <a:ln w="12700" cap="flat" cmpd="sng" algn="ctr">
            <a:solidFill>
              <a:srgbClr val="005170"/>
            </a:solidFill>
            <a:prstDash val="solid"/>
          </a:ln>
          <a:effectLst/>
        </p:spPr>
      </p:sp>
      <p:sp>
        <p:nvSpPr>
          <p:cNvPr id="16" name="Straight Connector 15"/>
          <p:cNvSpPr/>
          <p:nvPr/>
        </p:nvSpPr>
        <p:spPr>
          <a:xfrm>
            <a:off x="418697" y="3842495"/>
            <a:ext cx="8343164" cy="53310"/>
          </a:xfrm>
          <a:prstGeom prst="line">
            <a:avLst/>
          </a:prstGeom>
          <a:solidFill>
            <a:srgbClr val="FFFFFF">
              <a:alpha val="90000"/>
              <a:hueOff val="0"/>
              <a:satOff val="0"/>
              <a:lumOff val="0"/>
              <a:alphaOff val="0"/>
            </a:srgbClr>
          </a:solidFill>
          <a:ln w="12700" cap="flat" cmpd="sng" algn="ctr">
            <a:solidFill>
              <a:srgbClr val="005170"/>
            </a:solidFill>
            <a:prstDash val="solid"/>
          </a:ln>
          <a:effectLst/>
        </p:spPr>
      </p:sp>
      <p:sp>
        <p:nvSpPr>
          <p:cNvPr id="11" name="Title 10"/>
          <p:cNvSpPr>
            <a:spLocks noGrp="1"/>
          </p:cNvSpPr>
          <p:nvPr>
            <p:ph type="title"/>
          </p:nvPr>
        </p:nvSpPr>
        <p:spPr>
          <a:xfrm>
            <a:off x="3419394" y="195079"/>
            <a:ext cx="5342467" cy="584775"/>
          </a:xfrm>
        </p:spPr>
        <p:txBody>
          <a:bodyPr wrap="square" lIns="45720" rIns="45720">
            <a:spAutoFit/>
          </a:bodyPr>
          <a:lstStyle/>
          <a:p>
            <a:r>
              <a:rPr lang="en-US" dirty="0"/>
              <a:t>“Biometrics” Domain Update</a:t>
            </a:r>
          </a:p>
        </p:txBody>
      </p:sp>
      <p:sp>
        <p:nvSpPr>
          <p:cNvPr id="2" name="Slide Number Placeholder 1"/>
          <p:cNvSpPr>
            <a:spLocks noGrp="1"/>
          </p:cNvSpPr>
          <p:nvPr>
            <p:ph type="sldNum" sz="quarter" idx="4"/>
          </p:nvPr>
        </p:nvSpPr>
        <p:spPr>
          <a:xfrm>
            <a:off x="3546442" y="6371822"/>
            <a:ext cx="2133600" cy="365125"/>
          </a:xfr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fld id="{DE814A3B-586F-6741-A578-6A3C03C31D10}" type="slidenum">
              <a:rPr kumimoji="0" lang="en-US" sz="1100" b="0" i="0" u="none" strike="noStrike" kern="1200" cap="none" spc="0" normalizeH="0" baseline="0" noProof="0" smtClean="0">
                <a:ln>
                  <a:noFill/>
                </a:ln>
                <a:solidFill>
                  <a:srgbClr val="949C9D"/>
                </a:solidFill>
                <a:effectLst/>
                <a:uLnTx/>
                <a:uFillTx/>
                <a:latin typeface="Arial" pitchFamily="34" charset="0"/>
                <a:ea typeface="+mn-ea"/>
                <a:cs typeface="Arial" pitchFamily="34" charset="0"/>
              </a:rPr>
              <a:pPr marL="0" marR="0" lvl="0" indent="0" algn="ctr" defTabSz="914400" rtl="0" eaLnBrk="1" fontAlgn="base" latinLnBrk="0" hangingPunct="1">
                <a:lnSpc>
                  <a:spcPct val="100000"/>
                </a:lnSpc>
                <a:spcBef>
                  <a:spcPct val="0"/>
                </a:spcBef>
                <a:spcAft>
                  <a:spcPct val="0"/>
                </a:spcAft>
                <a:buClrTx/>
                <a:buSzTx/>
                <a:buFontTx/>
                <a:buNone/>
                <a:tabLst/>
                <a:defRPr/>
              </a:pPr>
              <a:t>13</a:t>
            </a:fld>
            <a:endParaRPr kumimoji="0" lang="en-US" sz="1100" b="0" i="0" u="none" strike="noStrike" kern="1200" cap="none" spc="0" normalizeH="0" baseline="0" noProof="0" dirty="0">
              <a:ln>
                <a:noFill/>
              </a:ln>
              <a:solidFill>
                <a:srgbClr val="949C9D"/>
              </a:solidFill>
              <a:effectLst/>
              <a:uLnTx/>
              <a:uFillTx/>
              <a:latin typeface="Arial" pitchFamily="34" charset="0"/>
              <a:ea typeface="+mn-ea"/>
              <a:cs typeface="Arial" pitchFamily="34" charset="0"/>
            </a:endParaRPr>
          </a:p>
        </p:txBody>
      </p:sp>
      <p:pic>
        <p:nvPicPr>
          <p:cNvPr id="17" name="Picture 16" descr="NIEM-Logo.png"/>
          <p:cNvPicPr>
            <a:picLocks noChangeAspect="1"/>
          </p:cNvPicPr>
          <p:nvPr/>
        </p:nvPicPr>
        <p:blipFill rotWithShape="1">
          <a:blip r:embed="rId4" cstate="print">
            <a:extLst>
              <a:ext uri="{28A0092B-C50C-407E-A947-70E740481C1C}">
                <a14:useLocalDpi xmlns:a14="http://schemas.microsoft.com/office/drawing/2010/main" val="0"/>
              </a:ext>
            </a:extLst>
          </a:blip>
          <a:srcRect b="29211"/>
          <a:stretch/>
        </p:blipFill>
        <p:spPr>
          <a:xfrm>
            <a:off x="387393" y="284921"/>
            <a:ext cx="2112015" cy="358635"/>
          </a:xfrm>
          <a:prstGeom prst="rect">
            <a:avLst/>
          </a:prstGeom>
        </p:spPr>
      </p:pic>
      <p:sp>
        <p:nvSpPr>
          <p:cNvPr id="20" name="Straight Connector 19">
            <a:extLst>
              <a:ext uri="{FF2B5EF4-FFF2-40B4-BE49-F238E27FC236}">
                <a16:creationId xmlns:a16="http://schemas.microsoft.com/office/drawing/2014/main" id="{10C4E787-AD77-4BB1-8BA9-2F308C17CE70}"/>
              </a:ext>
            </a:extLst>
          </p:cNvPr>
          <p:cNvSpPr/>
          <p:nvPr/>
        </p:nvSpPr>
        <p:spPr>
          <a:xfrm>
            <a:off x="427158" y="5127111"/>
            <a:ext cx="8339358" cy="15079"/>
          </a:xfrm>
          <a:prstGeom prst="line">
            <a:avLst/>
          </a:prstGeom>
          <a:solidFill>
            <a:srgbClr val="FFFFFF">
              <a:alpha val="90000"/>
              <a:hueOff val="0"/>
              <a:satOff val="0"/>
              <a:lumOff val="0"/>
              <a:alphaOff val="0"/>
            </a:srgbClr>
          </a:solidFill>
          <a:ln w="12700" cap="flat" cmpd="sng" algn="ctr">
            <a:solidFill>
              <a:srgbClr val="005170"/>
            </a:solidFill>
            <a:prstDash val="solid"/>
          </a:ln>
          <a:effectLst/>
        </p:spPr>
      </p:sp>
      <p:sp>
        <p:nvSpPr>
          <p:cNvPr id="21" name="Freeform 5">
            <a:extLst>
              <a:ext uri="{FF2B5EF4-FFF2-40B4-BE49-F238E27FC236}">
                <a16:creationId xmlns:a16="http://schemas.microsoft.com/office/drawing/2014/main" id="{69957ECA-FFD5-4EE1-B486-E830DFE588A6}"/>
              </a:ext>
            </a:extLst>
          </p:cNvPr>
          <p:cNvSpPr/>
          <p:nvPr/>
        </p:nvSpPr>
        <p:spPr>
          <a:xfrm>
            <a:off x="909168" y="1161127"/>
            <a:ext cx="6669572" cy="2610351"/>
          </a:xfrm>
          <a:custGeom>
            <a:avLst/>
            <a:gdLst>
              <a:gd name="connsiteX0" fmla="*/ 0 w 1696382"/>
              <a:gd name="connsiteY0" fmla="*/ 0 h 1666458"/>
              <a:gd name="connsiteX1" fmla="*/ 1696382 w 1696382"/>
              <a:gd name="connsiteY1" fmla="*/ 0 h 1666458"/>
              <a:gd name="connsiteX2" fmla="*/ 1696382 w 1696382"/>
              <a:gd name="connsiteY2" fmla="*/ 1666458 h 1666458"/>
              <a:gd name="connsiteX3" fmla="*/ 0 w 1696382"/>
              <a:gd name="connsiteY3" fmla="*/ 1666458 h 1666458"/>
              <a:gd name="connsiteX4" fmla="*/ 0 w 1696382"/>
              <a:gd name="connsiteY4" fmla="*/ 0 h 16664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6382" h="1666458">
                <a:moveTo>
                  <a:pt x="0" y="0"/>
                </a:moveTo>
                <a:lnTo>
                  <a:pt x="1696382" y="0"/>
                </a:lnTo>
                <a:lnTo>
                  <a:pt x="1696382" y="1666458"/>
                </a:lnTo>
                <a:lnTo>
                  <a:pt x="0" y="1666458"/>
                </a:lnTo>
                <a:lnTo>
                  <a:pt x="0" y="0"/>
                </a:lnTo>
                <a:close/>
              </a:path>
            </a:pathLst>
          </a:custGeom>
          <a:noFill/>
          <a:ln>
            <a:noFill/>
          </a:ln>
          <a:effectLst/>
        </p:spPr>
        <p:txBody>
          <a:bodyPr spcFirstLastPara="0" vert="horz" wrap="square" lIns="43180" tIns="43180" rIns="43180" bIns="43180" numCol="1" spcCol="1270" anchor="t" anchorCtr="0">
            <a:noAutofit/>
          </a:bodyPr>
          <a:lstStyle/>
          <a:p>
            <a:pPr marL="171450" marR="0" lvl="0" indent="-171450" algn="l" defTabSz="914400" rtl="0" eaLnBrk="0" fontAlgn="auto" latinLnBrk="0" hangingPunct="0">
              <a:lnSpc>
                <a:spcPct val="100000"/>
              </a:lnSpc>
              <a:spcBef>
                <a:spcPct val="3000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The NBD Team worked with the NIEM Management Office (NMO) to launch a </a:t>
            </a:r>
            <a:r>
              <a:rPr kumimoji="0" lang="en-US" sz="1600" b="1" i="0" u="none" strike="noStrike" kern="1200" cap="none" spc="0" normalizeH="0" baseline="0" noProof="0" dirty="0">
                <a:ln>
                  <a:noFill/>
                </a:ln>
                <a:solidFill>
                  <a:srgbClr val="002060"/>
                </a:solidFill>
                <a:effectLst/>
                <a:uLnTx/>
                <a:uFillTx/>
                <a:latin typeface="Calibri" panose="020F0502020204030204" pitchFamily="34" charset="0"/>
                <a:ea typeface="+mn-ea"/>
                <a:cs typeface="Calibri" panose="020F0502020204030204" pitchFamily="34" charset="0"/>
              </a:rPr>
              <a:t>NBD GitHub site</a:t>
            </a:r>
            <a:r>
              <a:rPr kumimoji="0" lang="en-US" sz="16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 to provide </a:t>
            </a:r>
            <a:r>
              <a:rPr kumimoji="0" lang="en-US" sz="1600" b="1" i="0" u="none" strike="noStrike" kern="1200" cap="none" spc="0" normalizeH="0" baseline="0" noProof="0" dirty="0">
                <a:ln>
                  <a:noFill/>
                </a:ln>
                <a:solidFill>
                  <a:srgbClr val="002060"/>
                </a:solidFill>
                <a:effectLst/>
                <a:uLnTx/>
                <a:uFillTx/>
                <a:latin typeface="Calibri" panose="020F0502020204030204" pitchFamily="34" charset="0"/>
                <a:ea typeface="+mn-ea"/>
                <a:cs typeface="Calibri" panose="020F0502020204030204" pitchFamily="34" charset="0"/>
              </a:rPr>
              <a:t>domain documentation </a:t>
            </a:r>
            <a:r>
              <a:rPr kumimoji="0" lang="en-US" sz="16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to the NIEM community. </a:t>
            </a:r>
            <a:r>
              <a:rPr kumimoji="0" lang="en-US" sz="1600" b="0" i="0" u="sng"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hlinkClick r:id="rId5"/>
              </a:rPr>
              <a:t>https://niem.github.io/community/biometrics/</a:t>
            </a:r>
            <a:r>
              <a:rPr kumimoji="0" lang="en-US" sz="16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 </a:t>
            </a:r>
          </a:p>
          <a:p>
            <a:pPr marL="0" marR="0" lvl="0" indent="0" algn="l" defTabSz="755650" rtl="0" eaLnBrk="1" fontAlgn="auto" latinLnBrk="0" hangingPunct="1">
              <a:lnSpc>
                <a:spcPct val="90000"/>
              </a:lnSpc>
              <a:spcBef>
                <a:spcPts val="0"/>
              </a:spcBef>
              <a:spcAft>
                <a:spcPct val="35000"/>
              </a:spcAft>
              <a:buClrTx/>
              <a:buSzTx/>
              <a:buFontTx/>
              <a:buNone/>
              <a:tabLst/>
              <a:defRPr/>
            </a:pPr>
            <a:endParaRPr kumimoji="0" lang="en-US" sz="1600" b="0" i="0" u="none" strike="noStrike" kern="0" cap="none" spc="0" normalizeH="0" baseline="0" noProof="0" dirty="0">
              <a:ln>
                <a:noFill/>
              </a:ln>
              <a:solidFill>
                <a:srgbClr val="686868"/>
              </a:solidFill>
              <a:effectLst/>
              <a:uLnTx/>
              <a:uFillTx/>
              <a:latin typeface="Calibri" panose="020F0502020204030204" pitchFamily="34" charset="0"/>
              <a:ea typeface="+mn-ea"/>
              <a:cs typeface="Calibri" panose="020F0502020204030204" pitchFamily="34" charset="0"/>
            </a:endParaRPr>
          </a:p>
        </p:txBody>
      </p:sp>
      <p:sp>
        <p:nvSpPr>
          <p:cNvPr id="22" name="Rectangle 21">
            <a:extLst>
              <a:ext uri="{FF2B5EF4-FFF2-40B4-BE49-F238E27FC236}">
                <a16:creationId xmlns:a16="http://schemas.microsoft.com/office/drawing/2014/main" id="{7716C002-0546-458E-9D84-E3B10EF92672}"/>
              </a:ext>
            </a:extLst>
          </p:cNvPr>
          <p:cNvSpPr/>
          <p:nvPr/>
        </p:nvSpPr>
        <p:spPr>
          <a:xfrm>
            <a:off x="4504651" y="1995996"/>
            <a:ext cx="3449594" cy="904863"/>
          </a:xfrm>
          <a:prstGeom prst="rect">
            <a:avLst/>
          </a:prstGeom>
        </p:spPr>
        <p:txBody>
          <a:bodyPr wrap="square">
            <a:spAutoFit/>
          </a:bodyPr>
          <a:lstStyle/>
          <a:p>
            <a:pPr marL="171450" marR="0" lvl="0" indent="-171450" algn="l" defTabSz="914400" rtl="0" eaLnBrk="0" fontAlgn="auto" latinLnBrk="0" hangingPunct="0">
              <a:lnSpc>
                <a:spcPct val="100000"/>
              </a:lnSpc>
              <a:spcBef>
                <a:spcPct val="30000"/>
              </a:spcBef>
              <a:spcAft>
                <a:spcPts val="0"/>
              </a:spcAft>
              <a:buClrTx/>
              <a:buSzTx/>
              <a:buFont typeface="Arial" panose="020B0604020202020204" pitchFamily="34" charset="0"/>
              <a:buChar char="•"/>
              <a:tabLst/>
              <a:defRPr/>
            </a:pPr>
            <a:r>
              <a:rPr kumimoji="0" lang="en-US" sz="1600" b="1" i="0" u="none" strike="noStrike" kern="1200" cap="none" spc="0" normalizeH="0" baseline="0" noProof="0" dirty="0">
                <a:ln>
                  <a:noFill/>
                </a:ln>
                <a:solidFill>
                  <a:srgbClr val="002060"/>
                </a:solidFill>
                <a:effectLst/>
                <a:uLnTx/>
                <a:uFillTx/>
                <a:latin typeface="Calibri" panose="020F0502020204030204" pitchFamily="34" charset="0"/>
                <a:ea typeface="+mn-ea"/>
                <a:cs typeface="Calibri" panose="020F0502020204030204" pitchFamily="34" charset="0"/>
              </a:rPr>
              <a:t>NBD Domain Management Plan</a:t>
            </a:r>
          </a:p>
          <a:p>
            <a:pPr marL="171450" marR="0" lvl="0" indent="-171450" algn="l" defTabSz="914400" rtl="0" eaLnBrk="0" fontAlgn="auto" latinLnBrk="0" hangingPunct="0">
              <a:lnSpc>
                <a:spcPct val="100000"/>
              </a:lnSpc>
              <a:spcBef>
                <a:spcPct val="30000"/>
              </a:spcBef>
              <a:spcAft>
                <a:spcPts val="0"/>
              </a:spcAft>
              <a:buClrTx/>
              <a:buSzTx/>
              <a:buFont typeface="Arial" panose="020B0604020202020204" pitchFamily="34" charset="0"/>
              <a:buChar char="•"/>
              <a:tabLst/>
              <a:defRPr/>
            </a:pPr>
            <a:r>
              <a:rPr kumimoji="0" lang="en-US" sz="1600" b="1" i="0" u="none" strike="noStrike" kern="1200" cap="none" spc="0" normalizeH="0" baseline="0" noProof="0" dirty="0">
                <a:ln>
                  <a:noFill/>
                </a:ln>
                <a:solidFill>
                  <a:srgbClr val="002060"/>
                </a:solidFill>
                <a:effectLst/>
                <a:uLnTx/>
                <a:uFillTx/>
                <a:latin typeface="Calibri" panose="020F0502020204030204" pitchFamily="34" charset="0"/>
                <a:ea typeface="+mn-ea"/>
                <a:cs typeface="Calibri" panose="020F0502020204030204" pitchFamily="34" charset="0"/>
              </a:rPr>
              <a:t>How to Guide for Creating NIEM Biometric Exchanges</a:t>
            </a:r>
            <a:endParaRPr kumimoji="0" lang="en-US" sz="1600" b="1" i="0" u="none" strike="noStrike" kern="0" cap="none" spc="0" normalizeH="0" baseline="0" noProof="0" dirty="0">
              <a:ln>
                <a:noFill/>
              </a:ln>
              <a:solidFill>
                <a:srgbClr val="002060"/>
              </a:solidFill>
              <a:effectLst/>
              <a:uLnTx/>
              <a:uFillTx/>
              <a:latin typeface="Calibri" panose="020F0502020204030204" pitchFamily="34" charset="0"/>
              <a:ea typeface="+mn-ea"/>
              <a:cs typeface="Calibri" panose="020F0502020204030204" pitchFamily="34" charset="0"/>
            </a:endParaRPr>
          </a:p>
        </p:txBody>
      </p:sp>
      <p:pic>
        <p:nvPicPr>
          <p:cNvPr id="23" name="Picture 22">
            <a:extLst>
              <a:ext uri="{FF2B5EF4-FFF2-40B4-BE49-F238E27FC236}">
                <a16:creationId xmlns:a16="http://schemas.microsoft.com/office/drawing/2014/main" id="{04EF7F5A-2199-4034-A47B-C3A6B920D3F3}"/>
              </a:ext>
            </a:extLst>
          </p:cNvPr>
          <p:cNvPicPr/>
          <p:nvPr/>
        </p:nvPicPr>
        <p:blipFill>
          <a:blip r:embed="rId6">
            <a:extLst>
              <a:ext uri="{28A0092B-C50C-407E-A947-70E740481C1C}">
                <a14:useLocalDpi xmlns:a14="http://schemas.microsoft.com/office/drawing/2010/main" val="0"/>
              </a:ext>
            </a:extLst>
          </a:blip>
          <a:stretch>
            <a:fillRect/>
          </a:stretch>
        </p:blipFill>
        <p:spPr>
          <a:xfrm>
            <a:off x="7996035" y="1228216"/>
            <a:ext cx="920355" cy="119356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nvGrpSpPr>
          <p:cNvPr id="32" name="Group 31">
            <a:extLst>
              <a:ext uri="{FF2B5EF4-FFF2-40B4-BE49-F238E27FC236}">
                <a16:creationId xmlns:a16="http://schemas.microsoft.com/office/drawing/2014/main" id="{7A5B1A34-14E6-4659-B1B7-1100E5DFDF7B}"/>
              </a:ext>
            </a:extLst>
          </p:cNvPr>
          <p:cNvGrpSpPr/>
          <p:nvPr/>
        </p:nvGrpSpPr>
        <p:grpSpPr>
          <a:xfrm>
            <a:off x="7996035" y="2591368"/>
            <a:ext cx="928185" cy="1207374"/>
            <a:chOff x="2085238" y="1717040"/>
            <a:chExt cx="3737387" cy="4861560"/>
          </a:xfrm>
        </p:grpSpPr>
        <p:pic>
          <p:nvPicPr>
            <p:cNvPr id="33" name="Picture 32">
              <a:extLst>
                <a:ext uri="{FF2B5EF4-FFF2-40B4-BE49-F238E27FC236}">
                  <a16:creationId xmlns:a16="http://schemas.microsoft.com/office/drawing/2014/main" id="{98BC0040-074C-4FB2-9B52-3F9B7B23C8BB}"/>
                </a:ext>
              </a:extLst>
            </p:cNvPr>
            <p:cNvPicPr/>
            <p:nvPr/>
          </p:nvPicPr>
          <p:blipFill>
            <a:blip r:embed="rId7">
              <a:extLst>
                <a:ext uri="{28A0092B-C50C-407E-A947-70E740481C1C}">
                  <a14:useLocalDpi xmlns:a14="http://schemas.microsoft.com/office/drawing/2010/main" val="0"/>
                </a:ext>
              </a:extLst>
            </a:blip>
            <a:stretch>
              <a:fillRect/>
            </a:stretch>
          </p:blipFill>
          <p:spPr>
            <a:xfrm>
              <a:off x="2085238" y="1717040"/>
              <a:ext cx="3737387" cy="4861560"/>
            </a:xfrm>
            <a:prstGeom prst="rect">
              <a:avLst/>
            </a:prstGeom>
            <a:solidFill>
              <a:srgbClr val="FFFFFF">
                <a:shade val="85000"/>
              </a:srgbClr>
            </a:solidFill>
            <a:ln w="88900" cap="sq">
              <a:solidFill>
                <a:srgbClr val="FFFFFF"/>
              </a:solidFill>
              <a:miter lim="800000"/>
            </a:ln>
            <a:effectLst/>
            <a:scene3d>
              <a:camera prst="orthographicFront"/>
              <a:lightRig rig="twoPt" dir="t">
                <a:rot lat="0" lon="0" rev="7200000"/>
              </a:lightRig>
            </a:scene3d>
            <a:sp3d>
              <a:bevelT w="25400" h="19050"/>
              <a:contourClr>
                <a:srgbClr val="FFFFFF"/>
              </a:contourClr>
            </a:sp3d>
          </p:spPr>
        </p:pic>
        <p:pic>
          <p:nvPicPr>
            <p:cNvPr id="34" name="Picture 33">
              <a:extLst>
                <a:ext uri="{FF2B5EF4-FFF2-40B4-BE49-F238E27FC236}">
                  <a16:creationId xmlns:a16="http://schemas.microsoft.com/office/drawing/2014/main" id="{AE50721C-C0E0-407C-A803-F005F6B5A2F4}"/>
                </a:ext>
              </a:extLst>
            </p:cNvPr>
            <p:cNvPicPr>
              <a:picLocks noChangeAspect="1"/>
            </p:cNvPicPr>
            <p:nvPr/>
          </p:nvPicPr>
          <p:blipFill>
            <a:blip r:embed="rId8"/>
            <a:stretch>
              <a:fillRect/>
            </a:stretch>
          </p:blipFill>
          <p:spPr>
            <a:xfrm>
              <a:off x="2206600" y="1783598"/>
              <a:ext cx="3504087" cy="4723676"/>
            </a:xfrm>
            <a:prstGeom prst="rect">
              <a:avLst/>
            </a:prstGeom>
          </p:spPr>
        </p:pic>
      </p:grpSp>
      <p:sp>
        <p:nvSpPr>
          <p:cNvPr id="35" name="Straight Connector 34">
            <a:extLst>
              <a:ext uri="{FF2B5EF4-FFF2-40B4-BE49-F238E27FC236}">
                <a16:creationId xmlns:a16="http://schemas.microsoft.com/office/drawing/2014/main" id="{984B1F03-E489-4821-BFE6-8D8DFB6CCA6E}"/>
              </a:ext>
            </a:extLst>
          </p:cNvPr>
          <p:cNvSpPr/>
          <p:nvPr/>
        </p:nvSpPr>
        <p:spPr>
          <a:xfrm flipH="1" flipV="1">
            <a:off x="366769" y="1136520"/>
            <a:ext cx="8395091" cy="5084"/>
          </a:xfrm>
          <a:prstGeom prst="line">
            <a:avLst/>
          </a:prstGeom>
          <a:solidFill>
            <a:srgbClr val="FFFFFF">
              <a:alpha val="90000"/>
              <a:hueOff val="0"/>
              <a:satOff val="0"/>
              <a:lumOff val="0"/>
              <a:alphaOff val="0"/>
            </a:srgbClr>
          </a:solidFill>
          <a:ln w="12700" cap="flat" cmpd="sng" algn="ctr">
            <a:solidFill>
              <a:srgbClr val="005170"/>
            </a:solidFill>
            <a:prstDash val="solid"/>
          </a:ln>
          <a:effectLst/>
        </p:spPr>
      </p:sp>
      <p:sp>
        <p:nvSpPr>
          <p:cNvPr id="3" name="Rectangle 2">
            <a:extLst>
              <a:ext uri="{FF2B5EF4-FFF2-40B4-BE49-F238E27FC236}">
                <a16:creationId xmlns:a16="http://schemas.microsoft.com/office/drawing/2014/main" id="{A049A7C1-E11E-412D-8CD4-443E24FBE2AC}"/>
              </a:ext>
            </a:extLst>
          </p:cNvPr>
          <p:cNvSpPr/>
          <p:nvPr/>
        </p:nvSpPr>
        <p:spPr>
          <a:xfrm>
            <a:off x="850311" y="3144883"/>
            <a:ext cx="6477068" cy="658642"/>
          </a:xfrm>
          <a:prstGeom prst="rect">
            <a:avLst/>
          </a:prstGeom>
        </p:spPr>
        <p:txBody>
          <a:bodyPr wrap="square">
            <a:spAutoFit/>
          </a:bodyPr>
          <a:lstStyle/>
          <a:p>
            <a:pPr marL="171450" marR="0" lvl="0" indent="-171450" algn="l" defTabSz="914400" rtl="0" eaLnBrk="0" fontAlgn="auto" latinLnBrk="0" hangingPunct="0">
              <a:lnSpc>
                <a:spcPct val="100000"/>
              </a:lnSpc>
              <a:spcBef>
                <a:spcPts val="60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We provide quarterly biometrics </a:t>
            </a:r>
            <a:r>
              <a:rPr kumimoji="0" lang="en-US" sz="1600" b="1" i="0" u="none" strike="noStrike" kern="1200" cap="none" spc="0" normalizeH="0" baseline="0" noProof="0" dirty="0">
                <a:ln>
                  <a:noFill/>
                </a:ln>
                <a:solidFill>
                  <a:srgbClr val="002060"/>
                </a:solidFill>
                <a:effectLst/>
                <a:uLnTx/>
                <a:uFillTx/>
                <a:latin typeface="Calibri" panose="020F0502020204030204" pitchFamily="34" charset="0"/>
                <a:ea typeface="+mn-ea"/>
                <a:cs typeface="Calibri" panose="020F0502020204030204" pitchFamily="34" charset="0"/>
              </a:rPr>
              <a:t>newsletters</a:t>
            </a:r>
            <a:r>
              <a:rPr kumimoji="0" lang="en-US" sz="16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 for NBD Members.</a:t>
            </a:r>
          </a:p>
          <a:p>
            <a:pPr marL="171450" marR="0" lvl="0" indent="-171450" algn="l" defTabSz="914400" rtl="0" eaLnBrk="0" fontAlgn="auto" latinLnBrk="0" hangingPunct="0">
              <a:lnSpc>
                <a:spcPct val="100000"/>
              </a:lnSpc>
              <a:spcBef>
                <a:spcPts val="60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We maintain &amp; update the member list. </a:t>
            </a:r>
          </a:p>
        </p:txBody>
      </p:sp>
      <p:sp>
        <p:nvSpPr>
          <p:cNvPr id="4" name="Rectangle 3">
            <a:extLst>
              <a:ext uri="{FF2B5EF4-FFF2-40B4-BE49-F238E27FC236}">
                <a16:creationId xmlns:a16="http://schemas.microsoft.com/office/drawing/2014/main" id="{62291DAB-5AFD-46A4-AD66-8A4BC8DE5EAA}"/>
              </a:ext>
            </a:extLst>
          </p:cNvPr>
          <p:cNvSpPr/>
          <p:nvPr/>
        </p:nvSpPr>
        <p:spPr>
          <a:xfrm>
            <a:off x="1078920" y="1984749"/>
            <a:ext cx="3721689" cy="1224951"/>
          </a:xfrm>
          <a:prstGeom prst="rect">
            <a:avLst/>
          </a:prstGeom>
        </p:spPr>
        <p:txBody>
          <a:bodyPr wrap="square">
            <a:spAutoFit/>
          </a:bodyPr>
          <a:lstStyle/>
          <a:p>
            <a:pPr marL="171450" marR="0" lvl="0" indent="-171450" algn="l" defTabSz="914400" rtl="0" eaLnBrk="0" fontAlgn="auto" latinLnBrk="0" hangingPunct="0">
              <a:lnSpc>
                <a:spcPct val="100000"/>
              </a:lnSpc>
              <a:spcBef>
                <a:spcPct val="30000"/>
              </a:spcBef>
              <a:spcAft>
                <a:spcPts val="0"/>
              </a:spcAft>
              <a:buClrTx/>
              <a:buSzTx/>
              <a:buFont typeface="Arial" panose="020B0604020202020204" pitchFamily="34" charset="0"/>
              <a:buChar char="•"/>
              <a:tabLst/>
              <a:defRPr/>
            </a:pPr>
            <a:r>
              <a:rPr kumimoji="0" lang="en-US" sz="1600" b="1" i="0" u="none" strike="noStrike" kern="1200" cap="none" spc="0" normalizeH="0" baseline="0" noProof="0" dirty="0">
                <a:ln>
                  <a:noFill/>
                </a:ln>
                <a:solidFill>
                  <a:srgbClr val="002060"/>
                </a:solidFill>
                <a:effectLst/>
                <a:uLnTx/>
                <a:uFillTx/>
                <a:latin typeface="Calibri" panose="020F0502020204030204" pitchFamily="34" charset="0"/>
                <a:ea typeface="+mn-ea"/>
                <a:cs typeface="Calibri" panose="020F0502020204030204" pitchFamily="34" charset="0"/>
              </a:rPr>
              <a:t>NBD Standards Development Plan</a:t>
            </a:r>
          </a:p>
          <a:p>
            <a:pPr marL="171450" marR="0" lvl="0" indent="-171450" algn="l" defTabSz="914400" rtl="0" eaLnBrk="0" fontAlgn="auto" latinLnBrk="0" hangingPunct="0">
              <a:lnSpc>
                <a:spcPct val="100000"/>
              </a:lnSpc>
              <a:spcBef>
                <a:spcPct val="30000"/>
              </a:spcBef>
              <a:spcAft>
                <a:spcPts val="0"/>
              </a:spcAft>
              <a:buClrTx/>
              <a:buSzTx/>
              <a:buFont typeface="Arial" panose="020B0604020202020204" pitchFamily="34" charset="0"/>
              <a:buChar char="•"/>
              <a:tabLst/>
              <a:defRPr/>
            </a:pPr>
            <a:r>
              <a:rPr kumimoji="0" lang="en-US" sz="1600" b="1" i="0" u="none" strike="noStrike" kern="1200" cap="none" spc="0" normalizeH="0" baseline="0" noProof="0" dirty="0">
                <a:ln>
                  <a:noFill/>
                </a:ln>
                <a:solidFill>
                  <a:srgbClr val="002060"/>
                </a:solidFill>
                <a:effectLst/>
                <a:uLnTx/>
                <a:uFillTx/>
                <a:latin typeface="Calibri" panose="020F0502020204030204" pitchFamily="34" charset="0"/>
                <a:ea typeface="+mn-ea"/>
                <a:cs typeface="Calibri" panose="020F0502020204030204" pitchFamily="34" charset="0"/>
              </a:rPr>
              <a:t>NBD Governance Process Plan</a:t>
            </a:r>
          </a:p>
          <a:p>
            <a:pPr marL="171450" marR="0" lvl="0" indent="-171450" algn="l" defTabSz="914400" rtl="0" eaLnBrk="0" fontAlgn="auto" latinLnBrk="0" hangingPunct="0">
              <a:lnSpc>
                <a:spcPct val="100000"/>
              </a:lnSpc>
              <a:spcBef>
                <a:spcPct val="30000"/>
              </a:spcBef>
              <a:spcAft>
                <a:spcPts val="0"/>
              </a:spcAft>
              <a:buClrTx/>
              <a:buSzTx/>
              <a:buFont typeface="Arial" panose="020B0604020202020204" pitchFamily="34" charset="0"/>
              <a:buChar char="•"/>
              <a:tabLst/>
              <a:defRPr/>
            </a:pPr>
            <a:r>
              <a:rPr kumimoji="0" lang="en-US" sz="1600" b="1" i="0" u="none" strike="noStrike" kern="1200" cap="none" spc="0" normalizeH="0" baseline="0" noProof="0" dirty="0">
                <a:ln>
                  <a:noFill/>
                </a:ln>
                <a:solidFill>
                  <a:srgbClr val="002060"/>
                </a:solidFill>
                <a:effectLst/>
                <a:uLnTx/>
                <a:uFillTx/>
                <a:latin typeface="Calibri" panose="020F0502020204030204" pitchFamily="34" charset="0"/>
                <a:ea typeface="+mn-ea"/>
                <a:cs typeface="Calibri" panose="020F0502020204030204" pitchFamily="34" charset="0"/>
              </a:rPr>
              <a:t>NBD Enterprise - Level Data Standards Execution Plan</a:t>
            </a:r>
          </a:p>
        </p:txBody>
      </p:sp>
      <p:sp>
        <p:nvSpPr>
          <p:cNvPr id="36" name="Freeform 18">
            <a:extLst>
              <a:ext uri="{FF2B5EF4-FFF2-40B4-BE49-F238E27FC236}">
                <a16:creationId xmlns:a16="http://schemas.microsoft.com/office/drawing/2014/main" id="{AB0BFB85-9C6B-40A9-8888-F6C02870A42B}"/>
              </a:ext>
            </a:extLst>
          </p:cNvPr>
          <p:cNvSpPr/>
          <p:nvPr/>
        </p:nvSpPr>
        <p:spPr>
          <a:xfrm>
            <a:off x="2499408" y="720887"/>
            <a:ext cx="6585325" cy="280271"/>
          </a:xfrm>
          <a:custGeom>
            <a:avLst/>
            <a:gdLst>
              <a:gd name="connsiteX0" fmla="*/ 0 w 1696382"/>
              <a:gd name="connsiteY0" fmla="*/ 0 h 1666458"/>
              <a:gd name="connsiteX1" fmla="*/ 1696382 w 1696382"/>
              <a:gd name="connsiteY1" fmla="*/ 0 h 1666458"/>
              <a:gd name="connsiteX2" fmla="*/ 1696382 w 1696382"/>
              <a:gd name="connsiteY2" fmla="*/ 1666458 h 1666458"/>
              <a:gd name="connsiteX3" fmla="*/ 0 w 1696382"/>
              <a:gd name="connsiteY3" fmla="*/ 1666458 h 1666458"/>
              <a:gd name="connsiteX4" fmla="*/ 0 w 1696382"/>
              <a:gd name="connsiteY4" fmla="*/ 0 h 16664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6382" h="1666458">
                <a:moveTo>
                  <a:pt x="0" y="0"/>
                </a:moveTo>
                <a:lnTo>
                  <a:pt x="1696382" y="0"/>
                </a:lnTo>
                <a:lnTo>
                  <a:pt x="1696382" y="1666458"/>
                </a:lnTo>
                <a:lnTo>
                  <a:pt x="0" y="1666458"/>
                </a:lnTo>
                <a:lnTo>
                  <a:pt x="0" y="0"/>
                </a:lnTo>
                <a:close/>
              </a:path>
            </a:pathLst>
          </a:custGeom>
          <a:noFill/>
          <a:ln>
            <a:noFill/>
          </a:ln>
          <a:effectLst/>
        </p:spPr>
        <p:txBody>
          <a:bodyPr spcFirstLastPara="0" vert="horz" wrap="square" lIns="43180" tIns="43180" rIns="43180" bIns="43180" numCol="1" spcCol="1270" anchor="t" anchorCtr="0">
            <a:noAutofit/>
          </a:bodyPr>
          <a:lstStyle/>
          <a:p>
            <a:pPr marL="0" marR="0" lvl="0" indent="0" algn="l" defTabSz="914400" rtl="0" eaLnBrk="0" fontAlgn="auto" latinLnBrk="0" hangingPunct="0">
              <a:lnSpc>
                <a:spcPct val="100000"/>
              </a:lnSpc>
              <a:spcBef>
                <a:spcPct val="30000"/>
              </a:spcBef>
              <a:spcAft>
                <a:spcPts val="0"/>
              </a:spcAft>
              <a:buClrTx/>
              <a:buSzTx/>
              <a:buFontTx/>
              <a:buNone/>
              <a:tabLst/>
              <a:defRPr/>
            </a:pPr>
            <a:r>
              <a:rPr kumimoji="0" lang="en-US" sz="1200" b="0" i="0" u="none" strike="noStrike" kern="0" cap="none" spc="0" normalizeH="0" baseline="0" noProof="0" dirty="0">
                <a:ln>
                  <a:noFill/>
                </a:ln>
                <a:solidFill>
                  <a:srgbClr val="686868"/>
                </a:solidFill>
                <a:effectLst/>
                <a:uLnTx/>
                <a:uFillTx/>
                <a:latin typeface="Arial"/>
                <a:ea typeface="+mn-ea"/>
                <a:cs typeface="Arial" pitchFamily="34" charset="0"/>
              </a:rPr>
              <a:t>Domain Steward &amp; </a:t>
            </a:r>
            <a:r>
              <a:rPr kumimoji="0" lang="en-US" sz="1200" b="0" i="0" u="none" strike="noStrike" kern="0" cap="none" spc="0" normalizeH="0" baseline="0" noProof="0" dirty="0">
                <a:ln>
                  <a:noFill/>
                </a:ln>
                <a:solidFill>
                  <a:srgbClr val="1E5883"/>
                </a:solidFill>
                <a:effectLst/>
                <a:uLnTx/>
                <a:uFillTx/>
                <a:latin typeface="Arial"/>
                <a:ea typeface="+mn-ea"/>
                <a:cs typeface="Arial" pitchFamily="34" charset="0"/>
              </a:rPr>
              <a:t>Stakeholders: </a:t>
            </a:r>
            <a:r>
              <a:rPr kumimoji="0" lang="en-US" sz="1200" b="1" i="0" u="none" strike="noStrike" kern="0" cap="none" spc="0" normalizeH="0" baseline="0" noProof="0" dirty="0">
                <a:ln>
                  <a:noFill/>
                </a:ln>
                <a:solidFill>
                  <a:srgbClr val="1E5883"/>
                </a:solidFill>
                <a:effectLst/>
                <a:uLnTx/>
                <a:uFillTx/>
                <a:latin typeface="Arial"/>
                <a:ea typeface="+mn-ea"/>
                <a:cs typeface="Arial" pitchFamily="34" charset="0"/>
              </a:rPr>
              <a:t>(AD John M Boyd - Chair Biometrics Domain/DHS OBIM)</a:t>
            </a:r>
          </a:p>
        </p:txBody>
      </p:sp>
    </p:spTree>
    <p:extLst>
      <p:ext uri="{BB962C8B-B14F-4D97-AF65-F5344CB8AC3E}">
        <p14:creationId xmlns:p14="http://schemas.microsoft.com/office/powerpoint/2010/main" val="1609725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505545"/>
            <a:ext cx="7772400" cy="875580"/>
          </a:xfrm>
        </p:spPr>
        <p:txBody>
          <a:bodyPr>
            <a:normAutofit/>
          </a:bodyPr>
          <a:lstStyle/>
          <a:p>
            <a:r>
              <a:rPr lang="en-US" sz="6000" b="1" dirty="0"/>
              <a:t>NBAC Annual Meeting</a:t>
            </a:r>
            <a:endParaRPr lang="en-US" dirty="0"/>
          </a:p>
        </p:txBody>
      </p:sp>
      <p:sp>
        <p:nvSpPr>
          <p:cNvPr id="3" name="Subtitle 2"/>
          <p:cNvSpPr>
            <a:spLocks noGrp="1"/>
          </p:cNvSpPr>
          <p:nvPr>
            <p:ph type="subTitle" idx="1"/>
          </p:nvPr>
        </p:nvSpPr>
        <p:spPr>
          <a:xfrm>
            <a:off x="1412842" y="1419791"/>
            <a:ext cx="6400800" cy="1546860"/>
          </a:xfrm>
        </p:spPr>
        <p:txBody>
          <a:bodyPr>
            <a:normAutofit/>
          </a:bodyPr>
          <a:lstStyle/>
          <a:p>
            <a:r>
              <a:rPr lang="en-US" sz="2800" dirty="0" err="1"/>
              <a:t>MilOps</a:t>
            </a:r>
            <a:endParaRPr lang="en-US" sz="2800" dirty="0"/>
          </a:p>
          <a:p>
            <a:r>
              <a:rPr lang="en-US" sz="2800" dirty="0"/>
              <a:t>DOMAIN UPDATES</a:t>
            </a:r>
          </a:p>
        </p:txBody>
      </p:sp>
      <p:sp>
        <p:nvSpPr>
          <p:cNvPr id="6" name="Slide Number Placeholder 5"/>
          <p:cNvSpPr>
            <a:spLocks noGrp="1"/>
          </p:cNvSpPr>
          <p:nvPr>
            <p:ph type="sldNum" sz="quarter" idx="4"/>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DE814A3B-586F-6741-A578-6A3C03C31D10}" type="slidenum">
              <a:rPr kumimoji="0" lang="en-US" sz="1200" b="0" i="0" u="none" strike="noStrike" kern="1200" cap="none" spc="0" normalizeH="0" baseline="0" noProof="0" smtClean="0">
                <a:ln>
                  <a:noFill/>
                </a:ln>
                <a:solidFill>
                  <a:srgbClr val="1F497D"/>
                </a:solidFill>
                <a:effectLst/>
                <a:uLnTx/>
                <a:uFillTx/>
                <a:latin typeface="Arial"/>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srgbClr val="1F497D"/>
              </a:solidFill>
              <a:effectLst/>
              <a:uLnTx/>
              <a:uFillTx/>
              <a:latin typeface="Arial"/>
              <a:ea typeface="+mn-ea"/>
              <a:cs typeface="+mn-cs"/>
            </a:endParaRPr>
          </a:p>
        </p:txBody>
      </p:sp>
      <p:pic>
        <p:nvPicPr>
          <p:cNvPr id="7" name="Picture 6">
            <a:extLst>
              <a:ext uri="{FF2B5EF4-FFF2-40B4-BE49-F238E27FC236}">
                <a16:creationId xmlns:a16="http://schemas.microsoft.com/office/drawing/2014/main" id="{96A147FB-882D-45AA-B484-BA5702219981}"/>
              </a:ext>
            </a:extLst>
          </p:cNvPr>
          <p:cNvPicPr>
            <a:picLocks noChangeAspect="1"/>
          </p:cNvPicPr>
          <p:nvPr/>
        </p:nvPicPr>
        <p:blipFill>
          <a:blip r:embed="rId2"/>
          <a:stretch>
            <a:fillRect/>
          </a:stretch>
        </p:blipFill>
        <p:spPr>
          <a:xfrm>
            <a:off x="2993045" y="2746371"/>
            <a:ext cx="3785849" cy="3424543"/>
          </a:xfrm>
          <a:prstGeom prst="rect">
            <a:avLst/>
          </a:prstGeom>
        </p:spPr>
      </p:pic>
    </p:spTree>
    <p:extLst>
      <p:ext uri="{BB962C8B-B14F-4D97-AF65-F5344CB8AC3E}">
        <p14:creationId xmlns:p14="http://schemas.microsoft.com/office/powerpoint/2010/main" val="28676016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381000" y="1371600"/>
          <a:ext cx="8380861" cy="1310640"/>
        </p:xfrm>
        <a:graphic>
          <a:graphicData uri="http://schemas.openxmlformats.org/drawingml/2006/table">
            <a:tbl>
              <a:tblPr firstRow="1" bandRow="1"/>
              <a:tblGrid>
                <a:gridCol w="8380861">
                  <a:extLst>
                    <a:ext uri="{9D8B030D-6E8A-4147-A177-3AD203B41FA5}">
                      <a16:colId xmlns:a16="http://schemas.microsoft.com/office/drawing/2014/main" val="20000"/>
                    </a:ext>
                  </a:extLst>
                </a:gridCol>
              </a:tblGrid>
              <a:tr h="238365">
                <a:tc>
                  <a:txBody>
                    <a:bodyPr/>
                    <a:lstStyle>
                      <a:lvl1pPr marL="0" algn="l" defTabSz="914400" rtl="0" eaLnBrk="1" latinLnBrk="0" hangingPunct="1">
                        <a:defRPr sz="1800" b="1" kern="1200">
                          <a:solidFill>
                            <a:schemeClr val="bg1"/>
                          </a:solidFill>
                          <a:latin typeface="Arial"/>
                          <a:ea typeface=""/>
                          <a:cs typeface=""/>
                        </a:defRPr>
                      </a:lvl1pPr>
                      <a:lvl2pPr marL="457200" algn="l" defTabSz="914400" rtl="0" eaLnBrk="1" latinLnBrk="0" hangingPunct="1">
                        <a:defRPr sz="1800" b="1" kern="1200">
                          <a:solidFill>
                            <a:schemeClr val="bg1"/>
                          </a:solidFill>
                          <a:latin typeface="Arial"/>
                          <a:ea typeface=""/>
                          <a:cs typeface=""/>
                        </a:defRPr>
                      </a:lvl2pPr>
                      <a:lvl3pPr marL="914400" algn="l" defTabSz="914400" rtl="0" eaLnBrk="1" latinLnBrk="0" hangingPunct="1">
                        <a:defRPr sz="1800" b="1" kern="1200">
                          <a:solidFill>
                            <a:schemeClr val="bg1"/>
                          </a:solidFill>
                          <a:latin typeface="Arial"/>
                          <a:ea typeface=""/>
                          <a:cs typeface=""/>
                        </a:defRPr>
                      </a:lvl3pPr>
                      <a:lvl4pPr marL="1371600" algn="l" defTabSz="914400" rtl="0" eaLnBrk="1" latinLnBrk="0" hangingPunct="1">
                        <a:defRPr sz="1800" b="1" kern="1200">
                          <a:solidFill>
                            <a:schemeClr val="bg1"/>
                          </a:solidFill>
                          <a:latin typeface="Arial"/>
                          <a:ea typeface=""/>
                          <a:cs typeface=""/>
                        </a:defRPr>
                      </a:lvl4pPr>
                      <a:lvl5pPr marL="1828800" algn="l" defTabSz="914400" rtl="0" eaLnBrk="1" latinLnBrk="0" hangingPunct="1">
                        <a:defRPr sz="1800" b="1" kern="1200">
                          <a:solidFill>
                            <a:schemeClr val="bg1"/>
                          </a:solidFill>
                          <a:latin typeface="Arial"/>
                          <a:ea typeface=""/>
                          <a:cs typeface=""/>
                        </a:defRPr>
                      </a:lvl5pPr>
                      <a:lvl6pPr marL="2286000" algn="l" defTabSz="914400" rtl="0" eaLnBrk="1" latinLnBrk="0" hangingPunct="1">
                        <a:defRPr sz="1800" b="1" kern="1200">
                          <a:solidFill>
                            <a:schemeClr val="bg1"/>
                          </a:solidFill>
                          <a:latin typeface="Arial"/>
                          <a:ea typeface=""/>
                          <a:cs typeface=""/>
                        </a:defRPr>
                      </a:lvl6pPr>
                      <a:lvl7pPr marL="2743200" algn="l" defTabSz="914400" rtl="0" eaLnBrk="1" latinLnBrk="0" hangingPunct="1">
                        <a:defRPr sz="1800" b="1" kern="1200">
                          <a:solidFill>
                            <a:schemeClr val="bg1"/>
                          </a:solidFill>
                          <a:latin typeface="Arial"/>
                          <a:ea typeface=""/>
                          <a:cs typeface=""/>
                        </a:defRPr>
                      </a:lvl7pPr>
                      <a:lvl8pPr marL="3200400" algn="l" defTabSz="914400" rtl="0" eaLnBrk="1" latinLnBrk="0" hangingPunct="1">
                        <a:defRPr sz="1800" b="1" kern="1200">
                          <a:solidFill>
                            <a:schemeClr val="bg1"/>
                          </a:solidFill>
                          <a:latin typeface="Arial"/>
                          <a:ea typeface=""/>
                          <a:cs typeface=""/>
                        </a:defRPr>
                      </a:lvl8pPr>
                      <a:lvl9pPr marL="3657600" algn="l" defTabSz="914400" rtl="0" eaLnBrk="1" latinLnBrk="0" hangingPunct="1">
                        <a:defRPr sz="1800" b="1" kern="1200">
                          <a:solidFill>
                            <a:schemeClr val="bg1"/>
                          </a:solidFill>
                          <a:latin typeface="Arial"/>
                          <a:ea typeface=""/>
                          <a:cs typeface=""/>
                        </a:defRPr>
                      </a:lvl9pPr>
                    </a:lstStyle>
                    <a:p>
                      <a:pPr algn="ctr"/>
                      <a:r>
                        <a:rPr lang="en-US" sz="1400" b="1" dirty="0">
                          <a:solidFill>
                            <a:schemeClr val="bg1"/>
                          </a:solidFill>
                        </a:rPr>
                        <a:t>Description</a:t>
                      </a:r>
                    </a:p>
                  </a:txBody>
                  <a:tcPr>
                    <a:lnL w="9525" cap="flat" cmpd="sng" algn="ctr">
                      <a:noFill/>
                      <a:prstDash val="solid"/>
                    </a:lnL>
                    <a:lnR w="9525" cap="flat" cmpd="sng" algn="ctr">
                      <a:noFill/>
                      <a:prstDash val="solid"/>
                    </a:lnR>
                    <a:lnT w="9525" cap="flat" cmpd="sng" algn="ctr">
                      <a:noFill/>
                      <a:prstDash val="soli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506F"/>
                    </a:solidFill>
                  </a:tcPr>
                </a:tc>
                <a:extLst>
                  <a:ext uri="{0D108BD9-81ED-4DB2-BD59-A6C34878D82A}">
                    <a16:rowId xmlns:a16="http://schemas.microsoft.com/office/drawing/2014/main" val="10000"/>
                  </a:ext>
                </a:extLst>
              </a:tr>
              <a:tr h="639611">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0" marR="0" lvl="0" indent="0" algn="l" defTabSz="909720" rtl="0" eaLnBrk="1" fontAlgn="auto" latinLnBrk="0" hangingPunct="1">
                        <a:lnSpc>
                          <a:spcPct val="100000"/>
                        </a:lnSpc>
                        <a:spcBef>
                          <a:spcPts val="0"/>
                        </a:spcBef>
                        <a:spcAft>
                          <a:spcPts val="0"/>
                        </a:spcAft>
                        <a:buClrTx/>
                        <a:buSzTx/>
                        <a:buFont typeface="Wingdings" pitchFamily="2" charset="2"/>
                        <a:buNone/>
                        <a:tabLst/>
                        <a:defRPr/>
                      </a:pPr>
                      <a:r>
                        <a:rPr kumimoji="0" lang="en-US" sz="1400" b="1" i="0" u="none" strike="noStrike" kern="1200" cap="none" spc="0" normalizeH="0" baseline="0" noProof="0" dirty="0">
                          <a:ln>
                            <a:noFill/>
                          </a:ln>
                          <a:solidFill>
                            <a:srgbClr val="686868"/>
                          </a:solidFill>
                          <a:effectLst/>
                          <a:uLnTx/>
                          <a:uFillTx/>
                          <a:latin typeface="+mn-lt"/>
                          <a:ea typeface="+mn-ea"/>
                          <a:cs typeface="+mn-cs"/>
                        </a:rPr>
                        <a:t>2021 Highlights</a:t>
                      </a:r>
                      <a:r>
                        <a:rPr kumimoji="0" lang="en-US" sz="1400" b="0" i="0" u="none" strike="noStrike" kern="1200" cap="none" spc="0" normalizeH="0" baseline="0" noProof="0" dirty="0">
                          <a:ln>
                            <a:noFill/>
                          </a:ln>
                          <a:solidFill>
                            <a:srgbClr val="686868"/>
                          </a:solidFill>
                          <a:effectLst/>
                          <a:uLnTx/>
                          <a:uFillTx/>
                          <a:latin typeface="+mn-lt"/>
                          <a:ea typeface="+mn-ea"/>
                          <a:cs typeface="+mn-cs"/>
                        </a:rPr>
                        <a:t>: Describe your NIEM domain accomplishments, activities, best practices</a:t>
                      </a:r>
                    </a:p>
                    <a:p>
                      <a:pPr marL="0" marR="0" lvl="0" indent="0" algn="l" defTabSz="909720" rtl="0" eaLnBrk="1" fontAlgn="auto" latinLnBrk="0" hangingPunct="1">
                        <a:lnSpc>
                          <a:spcPct val="100000"/>
                        </a:lnSpc>
                        <a:spcBef>
                          <a:spcPts val="0"/>
                        </a:spcBef>
                        <a:spcAft>
                          <a:spcPts val="0"/>
                        </a:spcAft>
                        <a:buClrTx/>
                        <a:buSzTx/>
                        <a:buFont typeface="Wingdings" pitchFamily="2" charset="2"/>
                        <a:buNone/>
                        <a:tabLst/>
                        <a:defRPr/>
                      </a:pPr>
                      <a:r>
                        <a:rPr kumimoji="0" lang="en-US" sz="1400" b="1" i="0" u="none" strike="noStrike" kern="1200" cap="none" spc="0" normalizeH="0" baseline="0" noProof="0" dirty="0">
                          <a:ln>
                            <a:noFill/>
                          </a:ln>
                          <a:solidFill>
                            <a:srgbClr val="686868"/>
                          </a:solidFill>
                          <a:effectLst/>
                          <a:uLnTx/>
                          <a:uFillTx/>
                          <a:latin typeface="+mn-lt"/>
                          <a:ea typeface="+mn-ea"/>
                          <a:cs typeface="+mn-cs"/>
                        </a:rPr>
                        <a:t>2022 Objectives</a:t>
                      </a:r>
                      <a:r>
                        <a:rPr kumimoji="0" lang="en-US" sz="1400" b="0" i="0" u="none" strike="noStrike" kern="1200" cap="none" spc="0" normalizeH="0" baseline="0" noProof="0" dirty="0">
                          <a:ln>
                            <a:noFill/>
                          </a:ln>
                          <a:solidFill>
                            <a:srgbClr val="686868"/>
                          </a:solidFill>
                          <a:effectLst/>
                          <a:uLnTx/>
                          <a:uFillTx/>
                          <a:latin typeface="+mn-lt"/>
                          <a:ea typeface="+mn-ea"/>
                          <a:cs typeface="+mn-cs"/>
                        </a:rPr>
                        <a:t>: </a:t>
                      </a:r>
                      <a:r>
                        <a:rPr kumimoji="0" lang="en-US" sz="1400" b="0" i="0" u="none" strike="noStrike" kern="1200" cap="none" spc="0" normalizeH="0" baseline="0" noProof="0" dirty="0">
                          <a:ln>
                            <a:noFill/>
                          </a:ln>
                          <a:solidFill>
                            <a:srgbClr val="686868"/>
                          </a:solidFill>
                          <a:effectLst/>
                          <a:uLnTx/>
                          <a:uFillTx/>
                          <a:latin typeface="Arial"/>
                          <a:ea typeface=""/>
                          <a:cs typeface=""/>
                        </a:rPr>
                        <a:t>Describe your NIEM domain goals and plans for next year</a:t>
                      </a:r>
                      <a:endParaRPr kumimoji="0" lang="en-US" sz="1400" b="0" i="0" u="none" strike="noStrike" kern="1200" cap="none" spc="0" normalizeH="0" baseline="0" noProof="0" dirty="0">
                        <a:ln>
                          <a:noFill/>
                        </a:ln>
                        <a:solidFill>
                          <a:srgbClr val="686868"/>
                        </a:solidFill>
                        <a:effectLst/>
                        <a:uLnTx/>
                        <a:uFillTx/>
                        <a:latin typeface="+mn-lt"/>
                        <a:ea typeface="+mn-ea"/>
                        <a:cs typeface="+mn-cs"/>
                      </a:endParaRPr>
                    </a:p>
                    <a:p>
                      <a:pPr marL="0" marR="0" lvl="0" indent="0" algn="l" defTabSz="909720" rtl="0" eaLnBrk="1" fontAlgn="auto" latinLnBrk="0" hangingPunct="1">
                        <a:lnSpc>
                          <a:spcPct val="100000"/>
                        </a:lnSpc>
                        <a:spcBef>
                          <a:spcPts val="0"/>
                        </a:spcBef>
                        <a:spcAft>
                          <a:spcPts val="0"/>
                        </a:spcAft>
                        <a:buClrTx/>
                        <a:buSzTx/>
                        <a:buFont typeface="Wingdings" pitchFamily="2" charset="2"/>
                        <a:buNone/>
                        <a:tabLst/>
                        <a:defRPr/>
                      </a:pPr>
                      <a:r>
                        <a:rPr kumimoji="0" lang="en-US" sz="1400" b="1" i="0" u="none" strike="noStrike" kern="1200" cap="none" spc="0" normalizeH="0" baseline="0" noProof="0" dirty="0">
                          <a:ln>
                            <a:noFill/>
                          </a:ln>
                          <a:solidFill>
                            <a:srgbClr val="686868"/>
                          </a:solidFill>
                          <a:effectLst/>
                          <a:uLnTx/>
                          <a:uFillTx/>
                          <a:latin typeface="+mn-lt"/>
                          <a:ea typeface="+mn-ea"/>
                          <a:cs typeface="+mn-cs"/>
                        </a:rPr>
                        <a:t>NIEM Recommendations</a:t>
                      </a:r>
                      <a:r>
                        <a:rPr kumimoji="0" lang="en-US" sz="1400" b="0" i="0" u="none" strike="noStrike" kern="1200" cap="none" spc="0" normalizeH="0" baseline="0" noProof="0" dirty="0">
                          <a:ln>
                            <a:noFill/>
                          </a:ln>
                          <a:solidFill>
                            <a:srgbClr val="686868"/>
                          </a:solidFill>
                          <a:effectLst/>
                          <a:uLnTx/>
                          <a:uFillTx/>
                          <a:latin typeface="+mn-lt"/>
                          <a:ea typeface="+mn-ea"/>
                          <a:cs typeface="+mn-cs"/>
                        </a:rPr>
                        <a:t>: Describe how NIEM should evolve to the “next level”</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238365">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algn="ctr"/>
                      <a:endParaRPr lang="en-US" sz="1200" b="1"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949C9D"/>
                    </a:solidFill>
                  </a:tcPr>
                </a:tc>
                <a:extLst>
                  <a:ext uri="{0D108BD9-81ED-4DB2-BD59-A6C34878D82A}">
                    <a16:rowId xmlns:a16="http://schemas.microsoft.com/office/drawing/2014/main" val="10002"/>
                  </a:ext>
                </a:extLst>
              </a:tr>
            </a:tbl>
          </a:graphicData>
        </a:graphic>
      </p:graphicFrame>
      <p:sp>
        <p:nvSpPr>
          <p:cNvPr id="6" name="Freeform 5"/>
          <p:cNvSpPr/>
          <p:nvPr/>
        </p:nvSpPr>
        <p:spPr>
          <a:xfrm>
            <a:off x="380999" y="3199088"/>
            <a:ext cx="2736257" cy="3452184"/>
          </a:xfrm>
          <a:custGeom>
            <a:avLst/>
            <a:gdLst>
              <a:gd name="connsiteX0" fmla="*/ 0 w 1696382"/>
              <a:gd name="connsiteY0" fmla="*/ 0 h 1666458"/>
              <a:gd name="connsiteX1" fmla="*/ 1696382 w 1696382"/>
              <a:gd name="connsiteY1" fmla="*/ 0 h 1666458"/>
              <a:gd name="connsiteX2" fmla="*/ 1696382 w 1696382"/>
              <a:gd name="connsiteY2" fmla="*/ 1666458 h 1666458"/>
              <a:gd name="connsiteX3" fmla="*/ 0 w 1696382"/>
              <a:gd name="connsiteY3" fmla="*/ 1666458 h 1666458"/>
              <a:gd name="connsiteX4" fmla="*/ 0 w 1696382"/>
              <a:gd name="connsiteY4" fmla="*/ 0 h 16664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6382" h="1666458">
                <a:moveTo>
                  <a:pt x="0" y="0"/>
                </a:moveTo>
                <a:lnTo>
                  <a:pt x="1696382" y="0"/>
                </a:lnTo>
                <a:lnTo>
                  <a:pt x="1696382" y="1666458"/>
                </a:lnTo>
                <a:lnTo>
                  <a:pt x="0" y="1666458"/>
                </a:lnTo>
                <a:lnTo>
                  <a:pt x="0" y="0"/>
                </a:lnTo>
                <a:close/>
              </a:path>
            </a:pathLst>
          </a:custGeom>
          <a:noFill/>
          <a:ln>
            <a:noFill/>
          </a:ln>
          <a:effectLst/>
        </p:spPr>
        <p:txBody>
          <a:bodyPr spcFirstLastPara="0" vert="horz" wrap="square" lIns="43180" tIns="43180" rIns="43180" bIns="43180" numCol="1" spcCol="1270" anchor="t" anchorCtr="0">
            <a:noAutofit/>
          </a:bodyPr>
          <a:lstStyle/>
          <a:p>
            <a:pPr marL="171450" indent="-171450" eaLnBrk="0" fontAlgn="auto" hangingPunct="0">
              <a:spcBef>
                <a:spcPts val="300"/>
              </a:spcBef>
              <a:spcAft>
                <a:spcPts val="0"/>
              </a:spcAft>
              <a:buFont typeface="Arial" panose="020B0604020202020204" pitchFamily="34" charset="0"/>
              <a:buChar char="•"/>
              <a:defRPr/>
            </a:pPr>
            <a:r>
              <a:rPr lang="en-US" sz="1200" kern="0" dirty="0">
                <a:solidFill>
                  <a:schemeClr val="accent4">
                    <a:lumMod val="50000"/>
                    <a:lumOff val="50000"/>
                  </a:schemeClr>
                </a:solidFill>
                <a:latin typeface="Arial"/>
              </a:rPr>
              <a:t>Added 485 JNKE IEPD cyber-related data objects to the model</a:t>
            </a:r>
          </a:p>
          <a:p>
            <a:pPr marL="171450" indent="-171450" eaLnBrk="0" fontAlgn="auto" hangingPunct="0">
              <a:spcBef>
                <a:spcPts val="300"/>
              </a:spcBef>
              <a:spcAft>
                <a:spcPts val="0"/>
              </a:spcAft>
              <a:buFont typeface="Arial" panose="020B0604020202020204" pitchFamily="34" charset="0"/>
              <a:buChar char="•"/>
              <a:defRPr/>
            </a:pPr>
            <a:r>
              <a:rPr lang="en-US" sz="1200" kern="0" dirty="0">
                <a:solidFill>
                  <a:schemeClr val="accent4">
                    <a:lumMod val="50000"/>
                    <a:lumOff val="50000"/>
                  </a:schemeClr>
                </a:solidFill>
                <a:latin typeface="Arial"/>
              </a:rPr>
              <a:t>Completing USMTF conversion to NIEM; will result in 1000s of elements and types for </a:t>
            </a:r>
            <a:r>
              <a:rPr lang="en-US" sz="1200" kern="0" dirty="0" err="1">
                <a:solidFill>
                  <a:schemeClr val="accent4">
                    <a:lumMod val="50000"/>
                    <a:lumOff val="50000"/>
                  </a:schemeClr>
                </a:solidFill>
                <a:latin typeface="Arial"/>
              </a:rPr>
              <a:t>MilOps</a:t>
            </a:r>
            <a:r>
              <a:rPr lang="en-US" sz="1200" kern="0" dirty="0">
                <a:solidFill>
                  <a:schemeClr val="accent4">
                    <a:lumMod val="50000"/>
                    <a:lumOff val="50000"/>
                  </a:schemeClr>
                </a:solidFill>
                <a:latin typeface="Arial"/>
              </a:rPr>
              <a:t> data model, 325 IEPDs</a:t>
            </a:r>
          </a:p>
          <a:p>
            <a:pPr marL="171450" indent="-171450" eaLnBrk="0" fontAlgn="auto" hangingPunct="0">
              <a:spcBef>
                <a:spcPts val="300"/>
              </a:spcBef>
              <a:spcAft>
                <a:spcPts val="0"/>
              </a:spcAft>
              <a:buFont typeface="Arial" panose="020B0604020202020204" pitchFamily="34" charset="0"/>
              <a:buChar char="•"/>
              <a:defRPr/>
            </a:pPr>
            <a:r>
              <a:rPr lang="en-US" sz="1200" kern="0" dirty="0">
                <a:solidFill>
                  <a:schemeClr val="accent4">
                    <a:lumMod val="50000"/>
                    <a:lumOff val="50000"/>
                  </a:schemeClr>
                </a:solidFill>
                <a:latin typeface="Arial"/>
              </a:rPr>
              <a:t>Migrated MOMS restricted content tools (SSGT, </a:t>
            </a:r>
            <a:r>
              <a:rPr lang="en-US" sz="1200" kern="0" dirty="0" err="1">
                <a:solidFill>
                  <a:schemeClr val="accent4">
                    <a:lumMod val="50000"/>
                    <a:lumOff val="50000"/>
                  </a:schemeClr>
                </a:solidFill>
                <a:latin typeface="Arial"/>
              </a:rPr>
              <a:t>ConTesA</a:t>
            </a:r>
            <a:r>
              <a:rPr lang="en-US" sz="1200" kern="0" dirty="0">
                <a:solidFill>
                  <a:schemeClr val="accent4">
                    <a:lumMod val="50000"/>
                    <a:lumOff val="50000"/>
                  </a:schemeClr>
                </a:solidFill>
                <a:latin typeface="Arial"/>
              </a:rPr>
              <a:t>) from Virtual Machine to Docker containers</a:t>
            </a:r>
          </a:p>
          <a:p>
            <a:pPr marL="171450" marR="0" lvl="0" indent="-171450" defTabSz="914400" eaLnBrk="0" fontAlgn="auto" latinLnBrk="0" hangingPunct="0">
              <a:lnSpc>
                <a:spcPct val="100000"/>
              </a:lnSpc>
              <a:spcBef>
                <a:spcPts val="300"/>
              </a:spcBef>
              <a:spcAft>
                <a:spcPts val="0"/>
              </a:spcAft>
              <a:buClrTx/>
              <a:buSzTx/>
              <a:buFont typeface="Arial" panose="020B0604020202020204" pitchFamily="34" charset="0"/>
              <a:buChar char="•"/>
              <a:tabLst/>
              <a:defRPr/>
            </a:pPr>
            <a:r>
              <a:rPr lang="en-US" sz="1200" kern="0" dirty="0">
                <a:solidFill>
                  <a:schemeClr val="accent4">
                    <a:lumMod val="50000"/>
                    <a:lumOff val="50000"/>
                  </a:schemeClr>
                </a:solidFill>
                <a:latin typeface="Arial"/>
              </a:rPr>
              <a:t>Demonstrated additional NCDF capabilities at CWIX 2021</a:t>
            </a:r>
          </a:p>
          <a:p>
            <a:pPr marL="171450" indent="-171450" eaLnBrk="0" fontAlgn="auto" hangingPunct="0">
              <a:spcBef>
                <a:spcPts val="300"/>
              </a:spcBef>
              <a:spcAft>
                <a:spcPts val="0"/>
              </a:spcAft>
              <a:buFont typeface="Arial" panose="020B0604020202020204" pitchFamily="34" charset="0"/>
              <a:buChar char="•"/>
              <a:defRPr/>
            </a:pPr>
            <a:r>
              <a:rPr lang="en-US" sz="1200" kern="0" dirty="0">
                <a:solidFill>
                  <a:schemeClr val="accent4">
                    <a:lumMod val="50000"/>
                    <a:lumOff val="50000"/>
                  </a:schemeClr>
                </a:solidFill>
                <a:latin typeface="Arial"/>
              </a:rPr>
              <a:t>Submitted NCDF as a NATO STANAG (5653), integrating into FMN Spiral 5</a:t>
            </a:r>
          </a:p>
          <a:p>
            <a:pPr marL="171450" indent="-171450" eaLnBrk="0" fontAlgn="auto" hangingPunct="0">
              <a:spcBef>
                <a:spcPts val="300"/>
              </a:spcBef>
              <a:spcAft>
                <a:spcPts val="0"/>
              </a:spcAft>
              <a:buFont typeface="Arial" panose="020B0604020202020204" pitchFamily="34" charset="0"/>
              <a:buChar char="•"/>
              <a:defRPr/>
            </a:pPr>
            <a:r>
              <a:rPr lang="en-US" sz="1200" kern="0">
                <a:solidFill>
                  <a:schemeClr val="accent4">
                    <a:lumMod val="50000"/>
                    <a:lumOff val="50000"/>
                  </a:schemeClr>
                </a:solidFill>
                <a:latin typeface="Arial"/>
              </a:rPr>
              <a:t>Supporting </a:t>
            </a:r>
            <a:r>
              <a:rPr lang="en-US" sz="1200" kern="0" dirty="0">
                <a:solidFill>
                  <a:schemeClr val="accent4">
                    <a:lumMod val="50000"/>
                    <a:lumOff val="50000"/>
                  </a:schemeClr>
                </a:solidFill>
                <a:latin typeface="Arial"/>
              </a:rPr>
              <a:t>VA and DMDC IEPD development for DD-214. Additional IEPDs planned. </a:t>
            </a:r>
          </a:p>
        </p:txBody>
      </p:sp>
      <p:sp>
        <p:nvSpPr>
          <p:cNvPr id="7" name="Freeform 6"/>
          <p:cNvSpPr/>
          <p:nvPr/>
        </p:nvSpPr>
        <p:spPr>
          <a:xfrm>
            <a:off x="387469" y="2717139"/>
            <a:ext cx="2729788" cy="442686"/>
          </a:xfrm>
          <a:custGeom>
            <a:avLst/>
            <a:gdLst>
              <a:gd name="connsiteX0" fmla="*/ 0 w 1791890"/>
              <a:gd name="connsiteY0" fmla="*/ 0 h 358378"/>
              <a:gd name="connsiteX1" fmla="*/ 1791890 w 1791890"/>
              <a:gd name="connsiteY1" fmla="*/ 0 h 358378"/>
              <a:gd name="connsiteX2" fmla="*/ 1791890 w 1791890"/>
              <a:gd name="connsiteY2" fmla="*/ 358378 h 358378"/>
              <a:gd name="connsiteX3" fmla="*/ 0 w 1791890"/>
              <a:gd name="connsiteY3" fmla="*/ 358378 h 358378"/>
              <a:gd name="connsiteX4" fmla="*/ 0 w 1791890"/>
              <a:gd name="connsiteY4" fmla="*/ 0 h 3583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1890" h="358378">
                <a:moveTo>
                  <a:pt x="0" y="0"/>
                </a:moveTo>
                <a:lnTo>
                  <a:pt x="1791890" y="0"/>
                </a:lnTo>
                <a:lnTo>
                  <a:pt x="1791890" y="358378"/>
                </a:lnTo>
                <a:lnTo>
                  <a:pt x="0" y="358378"/>
                </a:lnTo>
                <a:lnTo>
                  <a:pt x="0" y="0"/>
                </a:lnTo>
                <a:close/>
              </a:path>
            </a:pathLst>
          </a:custGeom>
          <a:solidFill>
            <a:srgbClr val="00506F"/>
          </a:solidFill>
          <a:ln w="25400" cap="flat" cmpd="sng" algn="ctr">
            <a:solidFill>
              <a:srgbClr val="005170"/>
            </a:solidFill>
            <a:prstDash val="solid"/>
          </a:ln>
          <a:effectLst/>
        </p:spPr>
        <p:txBody>
          <a:bodyPr spcFirstLastPara="0" vert="horz" wrap="square" lIns="35560" tIns="35560" rIns="35560" bIns="35560" numCol="1" spcCol="1270" anchor="ctr" anchorCtr="0">
            <a:noAutofit/>
          </a:bodyPr>
          <a:lstStyle/>
          <a:p>
            <a:pPr marL="0" marR="0" lvl="0" indent="0" algn="ctr" defTabSz="622300" eaLnBrk="1" fontAlgn="auto" latinLnBrk="0" hangingPunct="1">
              <a:lnSpc>
                <a:spcPct val="90000"/>
              </a:lnSpc>
              <a:spcBef>
                <a:spcPts val="0"/>
              </a:spcBef>
              <a:spcAft>
                <a:spcPct val="35000"/>
              </a:spcAft>
              <a:buClrTx/>
              <a:buSzTx/>
              <a:buFontTx/>
              <a:buNone/>
              <a:tabLst/>
              <a:defRPr/>
            </a:pPr>
            <a:r>
              <a:rPr lang="en-US" sz="1200" b="1" kern="0" dirty="0">
                <a:solidFill>
                  <a:srgbClr val="FFFFFF"/>
                </a:solidFill>
                <a:latin typeface="Arial"/>
              </a:rPr>
              <a:t>2021 Highlights</a:t>
            </a:r>
            <a:endParaRPr kumimoji="0" lang="en-US" sz="1200" b="1" i="0" u="none" strike="noStrike" kern="0" cap="none" spc="0" normalizeH="0" baseline="0" noProof="0" dirty="0">
              <a:ln>
                <a:noFill/>
              </a:ln>
              <a:solidFill>
                <a:srgbClr val="FFFFFF"/>
              </a:solidFill>
              <a:effectLst/>
              <a:uLnTx/>
              <a:uFillTx/>
              <a:latin typeface="Arial"/>
            </a:endParaRPr>
          </a:p>
        </p:txBody>
      </p:sp>
      <p:sp>
        <p:nvSpPr>
          <p:cNvPr id="9" name="Freeform 8"/>
          <p:cNvSpPr/>
          <p:nvPr/>
        </p:nvSpPr>
        <p:spPr>
          <a:xfrm>
            <a:off x="3203029" y="3199088"/>
            <a:ext cx="2729788" cy="3277912"/>
          </a:xfrm>
          <a:custGeom>
            <a:avLst/>
            <a:gdLst>
              <a:gd name="connsiteX0" fmla="*/ 0 w 1696382"/>
              <a:gd name="connsiteY0" fmla="*/ 0 h 1666458"/>
              <a:gd name="connsiteX1" fmla="*/ 1696382 w 1696382"/>
              <a:gd name="connsiteY1" fmla="*/ 0 h 1666458"/>
              <a:gd name="connsiteX2" fmla="*/ 1696382 w 1696382"/>
              <a:gd name="connsiteY2" fmla="*/ 1666458 h 1666458"/>
              <a:gd name="connsiteX3" fmla="*/ 0 w 1696382"/>
              <a:gd name="connsiteY3" fmla="*/ 1666458 h 1666458"/>
              <a:gd name="connsiteX4" fmla="*/ 0 w 1696382"/>
              <a:gd name="connsiteY4" fmla="*/ 0 h 16664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6382" h="1666458">
                <a:moveTo>
                  <a:pt x="0" y="0"/>
                </a:moveTo>
                <a:lnTo>
                  <a:pt x="1696382" y="0"/>
                </a:lnTo>
                <a:lnTo>
                  <a:pt x="1696382" y="1666458"/>
                </a:lnTo>
                <a:lnTo>
                  <a:pt x="0" y="1666458"/>
                </a:lnTo>
                <a:lnTo>
                  <a:pt x="0" y="0"/>
                </a:lnTo>
                <a:close/>
              </a:path>
            </a:pathLst>
          </a:custGeom>
          <a:noFill/>
          <a:ln>
            <a:noFill/>
          </a:ln>
          <a:effectLst/>
        </p:spPr>
        <p:txBody>
          <a:bodyPr spcFirstLastPara="0" vert="horz" wrap="square" lIns="43180" tIns="43180" rIns="43180" bIns="43180" numCol="1" spcCol="1270" anchor="t" anchorCtr="0">
            <a:noAutofit/>
          </a:bodyPr>
          <a:lstStyle/>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0" dirty="0">
                <a:solidFill>
                  <a:srgbClr val="686868"/>
                </a:solidFill>
                <a:latin typeface="Arial"/>
              </a:rPr>
              <a:t>Showcase improved NCDF capabilities in CWIX 2022</a:t>
            </a:r>
          </a:p>
          <a:p>
            <a:pPr marL="171450" marR="0" lvl="0" indent="-171450" defTabSz="91440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kern="0" dirty="0">
                <a:solidFill>
                  <a:srgbClr val="686868"/>
                </a:solidFill>
                <a:latin typeface="Arial"/>
              </a:rPr>
              <a:t>Add USMTF content to data model, publish USMTF IEPDs</a:t>
            </a:r>
          </a:p>
          <a:p>
            <a:pPr marL="171450" marR="0" lvl="0" indent="-171450" defTabSz="91440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kern="0" dirty="0">
                <a:solidFill>
                  <a:srgbClr val="686868"/>
                </a:solidFill>
                <a:latin typeface="Arial"/>
              </a:rPr>
              <a:t>Continue to support VA and DMDC IEPD development</a:t>
            </a:r>
          </a:p>
          <a:p>
            <a:pPr marL="171450" marR="0" lvl="0" indent="-171450" defTabSz="91440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kern="0" dirty="0">
                <a:solidFill>
                  <a:srgbClr val="686868"/>
                </a:solidFill>
                <a:latin typeface="Arial"/>
              </a:rPr>
              <a:t>Increased adoption of NIEM:</a:t>
            </a:r>
          </a:p>
          <a:p>
            <a:pPr marL="344488" marR="0" lvl="0" indent="-171450" defTabSz="914400" eaLnBrk="1" fontAlgn="auto" latinLnBrk="0" hangingPunct="1">
              <a:lnSpc>
                <a:spcPct val="100000"/>
              </a:lnSpc>
              <a:spcBef>
                <a:spcPts val="200"/>
              </a:spcBef>
              <a:spcAft>
                <a:spcPts val="0"/>
              </a:spcAft>
              <a:buClrTx/>
              <a:buSzTx/>
              <a:buFont typeface="Wingdings" panose="05000000000000000000" pitchFamily="2" charset="2"/>
              <a:buChar char="ü"/>
              <a:tabLst/>
              <a:defRPr/>
            </a:pPr>
            <a:r>
              <a:rPr lang="en-US" sz="1200" kern="0" dirty="0">
                <a:solidFill>
                  <a:srgbClr val="686868"/>
                </a:solidFill>
                <a:latin typeface="Arial"/>
              </a:rPr>
              <a:t>Counter Improvised Explosive Device (C-IED) JPO</a:t>
            </a:r>
          </a:p>
          <a:p>
            <a:pPr marL="344488" marR="0" lvl="0" indent="-171450" defTabSz="914400" eaLnBrk="1" fontAlgn="auto" latinLnBrk="0" hangingPunct="1">
              <a:lnSpc>
                <a:spcPct val="100000"/>
              </a:lnSpc>
              <a:spcBef>
                <a:spcPts val="200"/>
              </a:spcBef>
              <a:spcAft>
                <a:spcPts val="0"/>
              </a:spcAft>
              <a:buClrTx/>
              <a:buSzTx/>
              <a:buFont typeface="Wingdings" panose="05000000000000000000" pitchFamily="2" charset="2"/>
              <a:buChar char="ü"/>
              <a:tabLst/>
              <a:defRPr/>
            </a:pPr>
            <a:r>
              <a:rPr lang="en-US" sz="1200" kern="0" dirty="0">
                <a:solidFill>
                  <a:srgbClr val="686868"/>
                </a:solidFill>
                <a:latin typeface="Arial"/>
              </a:rPr>
              <a:t>JADC2 enterprise stakeholders</a:t>
            </a:r>
          </a:p>
          <a:p>
            <a:pPr marL="344488" marR="0" lvl="0" indent="-171450" defTabSz="914400" eaLnBrk="1" fontAlgn="auto" latinLnBrk="0" hangingPunct="1">
              <a:lnSpc>
                <a:spcPct val="100000"/>
              </a:lnSpc>
              <a:spcBef>
                <a:spcPts val="200"/>
              </a:spcBef>
              <a:spcAft>
                <a:spcPts val="0"/>
              </a:spcAft>
              <a:buClrTx/>
              <a:buSzTx/>
              <a:buFont typeface="Wingdings" panose="05000000000000000000" pitchFamily="2" charset="2"/>
              <a:buChar char="ü"/>
              <a:tabLst/>
              <a:defRPr/>
            </a:pPr>
            <a:r>
              <a:rPr lang="en-US" sz="1200" kern="0" dirty="0">
                <a:solidFill>
                  <a:srgbClr val="686868"/>
                </a:solidFill>
                <a:latin typeface="Arial"/>
              </a:rPr>
              <a:t>Army enterprise</a:t>
            </a:r>
          </a:p>
          <a:p>
            <a:pPr marL="344488" marR="0" lvl="0" indent="-171450" defTabSz="914400" eaLnBrk="1" fontAlgn="auto" latinLnBrk="0" hangingPunct="1">
              <a:lnSpc>
                <a:spcPct val="100000"/>
              </a:lnSpc>
              <a:spcBef>
                <a:spcPts val="200"/>
              </a:spcBef>
              <a:spcAft>
                <a:spcPts val="0"/>
              </a:spcAft>
              <a:buClrTx/>
              <a:buSzTx/>
              <a:buFont typeface="Wingdings" panose="05000000000000000000" pitchFamily="2" charset="2"/>
              <a:buChar char="ü"/>
              <a:tabLst/>
              <a:defRPr/>
            </a:pPr>
            <a:r>
              <a:rPr lang="en-US" sz="1200" kern="0" dirty="0">
                <a:solidFill>
                  <a:srgbClr val="686868"/>
                </a:solidFill>
                <a:latin typeface="Arial"/>
              </a:rPr>
              <a:t>Universal Command &amp; Control (UC2) </a:t>
            </a:r>
          </a:p>
          <a:p>
            <a:pPr marL="344488" marR="0" lvl="0" indent="-171450" defTabSz="914400" eaLnBrk="1" fontAlgn="auto" latinLnBrk="0" hangingPunct="1">
              <a:lnSpc>
                <a:spcPct val="100000"/>
              </a:lnSpc>
              <a:spcBef>
                <a:spcPts val="200"/>
              </a:spcBef>
              <a:spcAft>
                <a:spcPts val="0"/>
              </a:spcAft>
              <a:buClrTx/>
              <a:buSzTx/>
              <a:buFont typeface="Wingdings" panose="05000000000000000000" pitchFamily="2" charset="2"/>
              <a:buChar char="ü"/>
              <a:tabLst/>
              <a:defRPr/>
            </a:pPr>
            <a:r>
              <a:rPr lang="en-US" sz="1200" kern="0" dirty="0">
                <a:solidFill>
                  <a:srgbClr val="686868"/>
                </a:solidFill>
                <a:latin typeface="Arial"/>
              </a:rPr>
              <a:t>Multi-X Security (MXS)</a:t>
            </a:r>
          </a:p>
          <a:p>
            <a:pPr marL="344488" marR="0" lvl="0" indent="-171450" defTabSz="914400" eaLnBrk="1" fontAlgn="auto" latinLnBrk="0" hangingPunct="1">
              <a:lnSpc>
                <a:spcPct val="100000"/>
              </a:lnSpc>
              <a:spcBef>
                <a:spcPts val="200"/>
              </a:spcBef>
              <a:spcAft>
                <a:spcPts val="0"/>
              </a:spcAft>
              <a:buClrTx/>
              <a:buSzTx/>
              <a:buFont typeface="Wingdings" panose="05000000000000000000" pitchFamily="2" charset="2"/>
              <a:buChar char="ü"/>
              <a:tabLst/>
              <a:defRPr/>
            </a:pPr>
            <a:r>
              <a:rPr lang="en-US" sz="1200" kern="0" dirty="0">
                <a:solidFill>
                  <a:srgbClr val="686868"/>
                </a:solidFill>
                <a:latin typeface="Arial"/>
              </a:rPr>
              <a:t>Defense Incident-Based Reporting System (DIBRS)</a:t>
            </a:r>
          </a:p>
        </p:txBody>
      </p:sp>
      <p:sp>
        <p:nvSpPr>
          <p:cNvPr id="10" name="Freeform 9"/>
          <p:cNvSpPr/>
          <p:nvPr/>
        </p:nvSpPr>
        <p:spPr>
          <a:xfrm>
            <a:off x="3203029" y="2717139"/>
            <a:ext cx="2729788" cy="442686"/>
          </a:xfrm>
          <a:custGeom>
            <a:avLst/>
            <a:gdLst>
              <a:gd name="connsiteX0" fmla="*/ 0 w 1791890"/>
              <a:gd name="connsiteY0" fmla="*/ 0 h 358378"/>
              <a:gd name="connsiteX1" fmla="*/ 1791890 w 1791890"/>
              <a:gd name="connsiteY1" fmla="*/ 0 h 358378"/>
              <a:gd name="connsiteX2" fmla="*/ 1791890 w 1791890"/>
              <a:gd name="connsiteY2" fmla="*/ 358378 h 358378"/>
              <a:gd name="connsiteX3" fmla="*/ 0 w 1791890"/>
              <a:gd name="connsiteY3" fmla="*/ 358378 h 358378"/>
              <a:gd name="connsiteX4" fmla="*/ 0 w 1791890"/>
              <a:gd name="connsiteY4" fmla="*/ 0 h 3583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1890" h="358378">
                <a:moveTo>
                  <a:pt x="0" y="0"/>
                </a:moveTo>
                <a:lnTo>
                  <a:pt x="1791890" y="0"/>
                </a:lnTo>
                <a:lnTo>
                  <a:pt x="1791890" y="358378"/>
                </a:lnTo>
                <a:lnTo>
                  <a:pt x="0" y="358378"/>
                </a:lnTo>
                <a:lnTo>
                  <a:pt x="0" y="0"/>
                </a:lnTo>
                <a:close/>
              </a:path>
            </a:pathLst>
          </a:custGeom>
          <a:solidFill>
            <a:srgbClr val="00506F"/>
          </a:solidFill>
          <a:ln w="25400" cap="flat" cmpd="sng" algn="ctr">
            <a:solidFill>
              <a:srgbClr val="005170"/>
            </a:solidFill>
            <a:prstDash val="solid"/>
          </a:ln>
          <a:effectLst/>
        </p:spPr>
        <p:txBody>
          <a:bodyPr spcFirstLastPara="0" vert="horz" wrap="square" lIns="35560" tIns="35560" rIns="35560" bIns="35560" numCol="1" spcCol="1270" anchor="ctr" anchorCtr="0">
            <a:noAutofit/>
          </a:bodyPr>
          <a:lstStyle/>
          <a:p>
            <a:pPr marL="0" marR="0" lvl="0" indent="0" algn="ctr" defTabSz="622300" eaLnBrk="1" fontAlgn="auto" latinLnBrk="0" hangingPunct="1">
              <a:lnSpc>
                <a:spcPct val="90000"/>
              </a:lnSpc>
              <a:spcBef>
                <a:spcPts val="0"/>
              </a:spcBef>
              <a:spcAft>
                <a:spcPct val="35000"/>
              </a:spcAft>
              <a:buClrTx/>
              <a:buSzTx/>
              <a:buFontTx/>
              <a:buNone/>
              <a:tabLst/>
              <a:defRPr/>
            </a:pPr>
            <a:r>
              <a:rPr lang="en-US" sz="1200" b="1" kern="0" dirty="0">
                <a:solidFill>
                  <a:srgbClr val="FFFFFF"/>
                </a:solidFill>
                <a:latin typeface="Arial"/>
              </a:rPr>
              <a:t>2022 Objectives</a:t>
            </a:r>
            <a:endParaRPr kumimoji="0" lang="en-US" sz="1200" b="1" i="0" u="none" strike="noStrike" kern="0" cap="none" spc="0" normalizeH="0" baseline="0" noProof="0" dirty="0">
              <a:ln>
                <a:noFill/>
              </a:ln>
              <a:solidFill>
                <a:srgbClr val="FFFFFF"/>
              </a:solidFill>
              <a:effectLst/>
              <a:uLnTx/>
              <a:uFillTx/>
              <a:latin typeface="Arial"/>
            </a:endParaRPr>
          </a:p>
        </p:txBody>
      </p:sp>
      <p:sp>
        <p:nvSpPr>
          <p:cNvPr id="14" name="Freeform 13"/>
          <p:cNvSpPr/>
          <p:nvPr/>
        </p:nvSpPr>
        <p:spPr>
          <a:xfrm>
            <a:off x="6018591" y="3199087"/>
            <a:ext cx="2730748" cy="3430311"/>
          </a:xfrm>
          <a:custGeom>
            <a:avLst/>
            <a:gdLst>
              <a:gd name="connsiteX0" fmla="*/ 0 w 1696382"/>
              <a:gd name="connsiteY0" fmla="*/ 0 h 1666458"/>
              <a:gd name="connsiteX1" fmla="*/ 1696382 w 1696382"/>
              <a:gd name="connsiteY1" fmla="*/ 0 h 1666458"/>
              <a:gd name="connsiteX2" fmla="*/ 1696382 w 1696382"/>
              <a:gd name="connsiteY2" fmla="*/ 1666458 h 1666458"/>
              <a:gd name="connsiteX3" fmla="*/ 0 w 1696382"/>
              <a:gd name="connsiteY3" fmla="*/ 1666458 h 1666458"/>
              <a:gd name="connsiteX4" fmla="*/ 0 w 1696382"/>
              <a:gd name="connsiteY4" fmla="*/ 0 h 16664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6382" h="1666458">
                <a:moveTo>
                  <a:pt x="0" y="0"/>
                </a:moveTo>
                <a:lnTo>
                  <a:pt x="1696382" y="0"/>
                </a:lnTo>
                <a:lnTo>
                  <a:pt x="1696382" y="1666458"/>
                </a:lnTo>
                <a:lnTo>
                  <a:pt x="0" y="1666458"/>
                </a:lnTo>
                <a:lnTo>
                  <a:pt x="0" y="0"/>
                </a:lnTo>
                <a:close/>
              </a:path>
            </a:pathLst>
          </a:custGeom>
          <a:noFill/>
          <a:ln>
            <a:noFill/>
          </a:ln>
          <a:effectLst/>
        </p:spPr>
        <p:txBody>
          <a:bodyPr spcFirstLastPara="0" vert="horz" wrap="square" lIns="43180" tIns="43180" rIns="43180" bIns="43180" numCol="1" spcCol="1270" anchor="t" anchorCtr="0">
            <a:noAutofit/>
          </a:bodyPr>
          <a:lstStyle/>
          <a:p>
            <a:pPr marL="171450" indent="-171450" eaLnBrk="0" fontAlgn="auto" hangingPunct="0">
              <a:spcBef>
                <a:spcPct val="30000"/>
              </a:spcBef>
              <a:spcAft>
                <a:spcPts val="0"/>
              </a:spcAft>
              <a:buFont typeface="Arial" panose="020B0604020202020204" pitchFamily="34" charset="0"/>
              <a:buChar char="•"/>
              <a:defRPr/>
            </a:pPr>
            <a:r>
              <a:rPr lang="en-US" sz="1200" kern="0" dirty="0">
                <a:solidFill>
                  <a:schemeClr val="accent4">
                    <a:lumMod val="50000"/>
                    <a:lumOff val="50000"/>
                  </a:schemeClr>
                </a:solidFill>
                <a:latin typeface="Arial"/>
              </a:rPr>
              <a:t>Engage newly assigned DoD and Federal Agency Chief Data Officers (CDOs)</a:t>
            </a:r>
          </a:p>
          <a:p>
            <a:pPr marL="171450" indent="-171450" eaLnBrk="0" fontAlgn="auto" hangingPunct="0">
              <a:spcBef>
                <a:spcPct val="30000"/>
              </a:spcBef>
              <a:spcAft>
                <a:spcPts val="0"/>
              </a:spcAft>
              <a:buFont typeface="Arial" panose="020B0604020202020204" pitchFamily="34" charset="0"/>
              <a:buChar char="•"/>
              <a:defRPr/>
            </a:pPr>
            <a:r>
              <a:rPr lang="en-US" sz="1200" kern="0" dirty="0">
                <a:solidFill>
                  <a:schemeClr val="accent4">
                    <a:lumMod val="50000"/>
                    <a:lumOff val="50000"/>
                  </a:schemeClr>
                </a:solidFill>
                <a:latin typeface="Arial"/>
              </a:rPr>
              <a:t>Continue to collaborate with US and Coalition Executives on enterprise data efforts (e.g. JADC2, Open Data Act, UC2, etc.)</a:t>
            </a:r>
          </a:p>
          <a:p>
            <a:pPr marL="171450" marR="0" lvl="0" indent="-171450" defTabSz="914400" eaLnBrk="0" fontAlgn="auto" latinLnBrk="0" hangingPunct="0">
              <a:lnSpc>
                <a:spcPct val="100000"/>
              </a:lnSpc>
              <a:spcBef>
                <a:spcPct val="30000"/>
              </a:spcBef>
              <a:spcAft>
                <a:spcPts val="0"/>
              </a:spcAft>
              <a:buClrTx/>
              <a:buSzTx/>
              <a:buFont typeface="Arial" panose="020B0604020202020204" pitchFamily="34" charset="0"/>
              <a:buChar char="•"/>
              <a:tabLst/>
              <a:defRPr/>
            </a:pPr>
            <a:r>
              <a:rPr lang="en-US" sz="1200" kern="0" dirty="0">
                <a:solidFill>
                  <a:schemeClr val="accent4">
                    <a:lumMod val="50000"/>
                    <a:lumOff val="50000"/>
                  </a:schemeClr>
                </a:solidFill>
                <a:latin typeface="Arial"/>
              </a:rPr>
              <a:t>Improve </a:t>
            </a:r>
            <a:r>
              <a:rPr kumimoji="0" lang="en-US" sz="1200" b="0" i="0" u="none" strike="noStrike" kern="0" cap="none" spc="0" normalizeH="0" baseline="0" noProof="0" dirty="0">
                <a:ln>
                  <a:noFill/>
                </a:ln>
                <a:solidFill>
                  <a:schemeClr val="accent4">
                    <a:lumMod val="50000"/>
                    <a:lumOff val="50000"/>
                  </a:schemeClr>
                </a:solidFill>
                <a:effectLst/>
                <a:uLnTx/>
                <a:uFillTx/>
                <a:latin typeface="Arial"/>
              </a:rPr>
              <a:t>user-friendly</a:t>
            </a:r>
            <a:r>
              <a:rPr kumimoji="0" lang="en-US" sz="1200" b="0" i="0" u="none" strike="noStrike" kern="0" cap="none" spc="0" normalizeH="0" noProof="0" dirty="0">
                <a:ln>
                  <a:noFill/>
                </a:ln>
                <a:solidFill>
                  <a:schemeClr val="accent4">
                    <a:lumMod val="50000"/>
                    <a:lumOff val="50000"/>
                  </a:schemeClr>
                </a:solidFill>
                <a:effectLst/>
                <a:uLnTx/>
                <a:uFillTx/>
                <a:latin typeface="Arial"/>
              </a:rPr>
              <a:t> tools for browsing NIEM</a:t>
            </a:r>
          </a:p>
          <a:p>
            <a:pPr marL="171450" marR="0" lvl="0" indent="-171450" defTabSz="914400" eaLnBrk="0" fontAlgn="auto" latinLnBrk="0" hangingPunct="0">
              <a:lnSpc>
                <a:spcPct val="100000"/>
              </a:lnSpc>
              <a:spcBef>
                <a:spcPts val="400"/>
              </a:spcBef>
              <a:spcAft>
                <a:spcPts val="0"/>
              </a:spcAft>
              <a:buClrTx/>
              <a:buSzTx/>
              <a:buFont typeface="Arial" panose="020B0604020202020204" pitchFamily="34" charset="0"/>
              <a:buChar char="•"/>
              <a:tabLst/>
              <a:defRPr/>
            </a:pPr>
            <a:r>
              <a:rPr lang="en-US" sz="1200" kern="0" dirty="0">
                <a:solidFill>
                  <a:schemeClr val="accent4">
                    <a:lumMod val="50000"/>
                    <a:lumOff val="50000"/>
                  </a:schemeClr>
                </a:solidFill>
                <a:latin typeface="Arial"/>
              </a:rPr>
              <a:t>Mature NIEM JSON tools and training</a:t>
            </a:r>
          </a:p>
          <a:p>
            <a:pPr marL="171450" marR="0" lvl="0" indent="-171450" defTabSz="914400" eaLnBrk="0" fontAlgn="auto" latinLnBrk="0" hangingPunct="0">
              <a:lnSpc>
                <a:spcPct val="100000"/>
              </a:lnSpc>
              <a:spcBef>
                <a:spcPts val="400"/>
              </a:spcBef>
              <a:spcAft>
                <a:spcPts val="0"/>
              </a:spcAft>
              <a:buClrTx/>
              <a:buSzTx/>
              <a:buFont typeface="Arial" panose="020B0604020202020204" pitchFamily="34" charset="0"/>
              <a:buChar char="•"/>
              <a:tabLst/>
              <a:defRPr/>
            </a:pPr>
            <a:r>
              <a:rPr lang="en-US" sz="1200" kern="0" dirty="0">
                <a:solidFill>
                  <a:schemeClr val="accent4">
                    <a:lumMod val="50000"/>
                    <a:lumOff val="50000"/>
                  </a:schemeClr>
                </a:solidFill>
                <a:latin typeface="Arial"/>
              </a:rPr>
              <a:t>Provide end-to-end IEPD Lifecycle tool capability to trace information exchange requirements from scenario planning architecture artifacts with automated mapping and extract transform load (ETL) </a:t>
            </a:r>
            <a:r>
              <a:rPr lang="en-US" sz="1200" kern="0" dirty="0">
                <a:solidFill>
                  <a:srgbClr val="686868"/>
                </a:solidFill>
                <a:latin typeface="Arial"/>
              </a:rPr>
              <a:t>services</a:t>
            </a:r>
          </a:p>
          <a:p>
            <a:pPr marL="171450" marR="0" lvl="0" indent="-171450" defTabSz="914400" eaLnBrk="0" fontAlgn="auto" latinLnBrk="0" hangingPunct="0">
              <a:lnSpc>
                <a:spcPct val="100000"/>
              </a:lnSpc>
              <a:spcBef>
                <a:spcPct val="30000"/>
              </a:spcBef>
              <a:spcAft>
                <a:spcPts val="0"/>
              </a:spcAft>
              <a:buClrTx/>
              <a:buSzTx/>
              <a:buFont typeface="Arial" panose="020B0604020202020204" pitchFamily="34" charset="0"/>
              <a:buChar char="•"/>
              <a:tabLst/>
              <a:defRPr/>
            </a:pPr>
            <a:endParaRPr kumimoji="0" lang="en-US" sz="1200" b="0" i="0" u="none" strike="noStrike" kern="0" cap="none" spc="0" normalizeH="0" baseline="0" noProof="0" dirty="0">
              <a:ln>
                <a:noFill/>
              </a:ln>
              <a:solidFill>
                <a:srgbClr val="686868"/>
              </a:solidFill>
              <a:effectLst/>
              <a:uLnTx/>
              <a:uFillTx/>
              <a:latin typeface="Arial"/>
            </a:endParaRPr>
          </a:p>
        </p:txBody>
      </p:sp>
      <p:sp>
        <p:nvSpPr>
          <p:cNvPr id="15" name="Freeform 14"/>
          <p:cNvSpPr/>
          <p:nvPr/>
        </p:nvSpPr>
        <p:spPr>
          <a:xfrm>
            <a:off x="6019800" y="2717139"/>
            <a:ext cx="2729788" cy="442686"/>
          </a:xfrm>
          <a:custGeom>
            <a:avLst/>
            <a:gdLst>
              <a:gd name="connsiteX0" fmla="*/ 0 w 1791890"/>
              <a:gd name="connsiteY0" fmla="*/ 0 h 358378"/>
              <a:gd name="connsiteX1" fmla="*/ 1791890 w 1791890"/>
              <a:gd name="connsiteY1" fmla="*/ 0 h 358378"/>
              <a:gd name="connsiteX2" fmla="*/ 1791890 w 1791890"/>
              <a:gd name="connsiteY2" fmla="*/ 358378 h 358378"/>
              <a:gd name="connsiteX3" fmla="*/ 0 w 1791890"/>
              <a:gd name="connsiteY3" fmla="*/ 358378 h 358378"/>
              <a:gd name="connsiteX4" fmla="*/ 0 w 1791890"/>
              <a:gd name="connsiteY4" fmla="*/ 0 h 3583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1890" h="358378">
                <a:moveTo>
                  <a:pt x="0" y="0"/>
                </a:moveTo>
                <a:lnTo>
                  <a:pt x="1791890" y="0"/>
                </a:lnTo>
                <a:lnTo>
                  <a:pt x="1791890" y="358378"/>
                </a:lnTo>
                <a:lnTo>
                  <a:pt x="0" y="358378"/>
                </a:lnTo>
                <a:lnTo>
                  <a:pt x="0" y="0"/>
                </a:lnTo>
                <a:close/>
              </a:path>
            </a:pathLst>
          </a:custGeom>
          <a:solidFill>
            <a:srgbClr val="00506F"/>
          </a:solidFill>
          <a:ln w="25400" cap="flat" cmpd="sng" algn="ctr">
            <a:solidFill>
              <a:srgbClr val="005170"/>
            </a:solidFill>
            <a:prstDash val="solid"/>
          </a:ln>
          <a:effectLst/>
        </p:spPr>
        <p:txBody>
          <a:bodyPr spcFirstLastPara="0" vert="horz" wrap="square" lIns="35560" tIns="35560" rIns="35560" bIns="35560" numCol="1" spcCol="1270" anchor="ctr" anchorCtr="0">
            <a:noAutofit/>
          </a:bodyPr>
          <a:lstStyle/>
          <a:p>
            <a:pPr marL="0" marR="0" lvl="0" indent="0" algn="ctr" defTabSz="622300" eaLnBrk="1" fontAlgn="auto" latinLnBrk="0" hangingPunct="1">
              <a:lnSpc>
                <a:spcPct val="90000"/>
              </a:lnSpc>
              <a:spcBef>
                <a:spcPts val="0"/>
              </a:spcBef>
              <a:spcAft>
                <a:spcPct val="35000"/>
              </a:spcAft>
              <a:buClrTx/>
              <a:buSzTx/>
              <a:buFontTx/>
              <a:buNone/>
              <a:tabLst/>
              <a:defRPr/>
            </a:pPr>
            <a:r>
              <a:rPr lang="en-US" sz="1200" b="1" kern="0" noProof="0" dirty="0">
                <a:solidFill>
                  <a:srgbClr val="FFFFFF"/>
                </a:solidFill>
                <a:latin typeface="Arial"/>
              </a:rPr>
              <a:t>NIEM Recommendations</a:t>
            </a:r>
            <a:endParaRPr kumimoji="0" lang="en-US" sz="1200" b="1" i="0" u="none" strike="noStrike" kern="0" cap="none" spc="0" normalizeH="0" baseline="0" noProof="0" dirty="0">
              <a:ln>
                <a:noFill/>
              </a:ln>
              <a:solidFill>
                <a:srgbClr val="FFFFFF"/>
              </a:solidFill>
              <a:effectLst/>
              <a:uLnTx/>
              <a:uFillTx/>
              <a:latin typeface="Arial"/>
            </a:endParaRPr>
          </a:p>
        </p:txBody>
      </p:sp>
      <p:sp>
        <p:nvSpPr>
          <p:cNvPr id="5" name="Straight Connector 4"/>
          <p:cNvSpPr/>
          <p:nvPr/>
        </p:nvSpPr>
        <p:spPr>
          <a:xfrm>
            <a:off x="378201" y="2996589"/>
            <a:ext cx="9192" cy="3375233"/>
          </a:xfrm>
          <a:prstGeom prst="line">
            <a:avLst/>
          </a:prstGeom>
          <a:solidFill>
            <a:srgbClr val="FFFFFF">
              <a:alpha val="90000"/>
              <a:hueOff val="0"/>
              <a:satOff val="0"/>
              <a:lumOff val="0"/>
              <a:alphaOff val="0"/>
            </a:srgbClr>
          </a:solidFill>
          <a:ln w="12700" cap="flat" cmpd="sng" algn="ctr">
            <a:solidFill>
              <a:srgbClr val="005170"/>
            </a:solidFill>
            <a:prstDash val="solid"/>
          </a:ln>
          <a:effectLst/>
        </p:spPr>
      </p:sp>
      <p:sp>
        <p:nvSpPr>
          <p:cNvPr id="8" name="Straight Connector 7"/>
          <p:cNvSpPr/>
          <p:nvPr/>
        </p:nvSpPr>
        <p:spPr>
          <a:xfrm>
            <a:off x="3194007" y="2982700"/>
            <a:ext cx="0" cy="3389122"/>
          </a:xfrm>
          <a:prstGeom prst="line">
            <a:avLst/>
          </a:prstGeom>
          <a:solidFill>
            <a:srgbClr val="FFFFFF">
              <a:alpha val="90000"/>
              <a:hueOff val="0"/>
              <a:satOff val="0"/>
              <a:lumOff val="0"/>
              <a:alphaOff val="0"/>
            </a:srgbClr>
          </a:solidFill>
          <a:ln w="12700" cap="flat" cmpd="sng" algn="ctr">
            <a:solidFill>
              <a:srgbClr val="005170"/>
            </a:solidFill>
            <a:prstDash val="solid"/>
          </a:ln>
          <a:effectLst/>
        </p:spPr>
      </p:sp>
      <p:sp>
        <p:nvSpPr>
          <p:cNvPr id="16" name="Straight Connector 15"/>
          <p:cNvSpPr/>
          <p:nvPr/>
        </p:nvSpPr>
        <p:spPr>
          <a:xfrm>
            <a:off x="6010530" y="2982701"/>
            <a:ext cx="0" cy="3389121"/>
          </a:xfrm>
          <a:prstGeom prst="line">
            <a:avLst/>
          </a:prstGeom>
          <a:solidFill>
            <a:srgbClr val="FFFFFF">
              <a:alpha val="90000"/>
              <a:hueOff val="0"/>
              <a:satOff val="0"/>
              <a:lumOff val="0"/>
              <a:alphaOff val="0"/>
            </a:srgbClr>
          </a:solidFill>
          <a:ln w="12700" cap="flat" cmpd="sng" algn="ctr">
            <a:solidFill>
              <a:srgbClr val="005170"/>
            </a:solidFill>
            <a:prstDash val="solid"/>
          </a:ln>
          <a:effectLst/>
        </p:spPr>
      </p:sp>
      <p:sp>
        <p:nvSpPr>
          <p:cNvPr id="11" name="Title 10"/>
          <p:cNvSpPr>
            <a:spLocks noGrp="1"/>
          </p:cNvSpPr>
          <p:nvPr>
            <p:ph type="title"/>
          </p:nvPr>
        </p:nvSpPr>
        <p:spPr>
          <a:xfrm>
            <a:off x="0" y="567429"/>
            <a:ext cx="9144000" cy="584775"/>
          </a:xfrm>
        </p:spPr>
        <p:txBody>
          <a:bodyPr lIns="45720" rIns="45720">
            <a:spAutoFit/>
          </a:bodyPr>
          <a:lstStyle/>
          <a:p>
            <a:r>
              <a:rPr lang="en-US" dirty="0"/>
              <a:t>MilOps</a:t>
            </a:r>
            <a:r>
              <a:rPr lang="en-US" dirty="0">
                <a:solidFill>
                  <a:srgbClr val="FFB64B"/>
                </a:solidFill>
              </a:rPr>
              <a:t> </a:t>
            </a:r>
            <a:r>
              <a:rPr lang="en-US" dirty="0"/>
              <a:t>Domain Update</a:t>
            </a:r>
          </a:p>
        </p:txBody>
      </p:sp>
      <p:sp>
        <p:nvSpPr>
          <p:cNvPr id="2" name="Slide Number Placeholder 1"/>
          <p:cNvSpPr>
            <a:spLocks noGrp="1"/>
          </p:cNvSpPr>
          <p:nvPr>
            <p:ph type="sldNum" sz="quarter" idx="4"/>
          </p:nvPr>
        </p:nvSpPr>
        <p:spPr>
          <a:xfrm>
            <a:off x="3546442" y="6371822"/>
            <a:ext cx="2133600" cy="365125"/>
          </a:xfrm>
        </p:spPr>
        <p:txBody>
          <a:bodyPr/>
          <a:lstStyle/>
          <a:p>
            <a:fld id="{DE814A3B-586F-6741-A578-6A3C03C31D10}" type="slidenum">
              <a:rPr lang="en-US" smtClean="0"/>
              <a:pPr/>
              <a:t>15</a:t>
            </a:fld>
            <a:endParaRPr lang="en-US" dirty="0"/>
          </a:p>
        </p:txBody>
      </p:sp>
      <p:sp>
        <p:nvSpPr>
          <p:cNvPr id="19" name="Freeform 18"/>
          <p:cNvSpPr/>
          <p:nvPr/>
        </p:nvSpPr>
        <p:spPr>
          <a:xfrm>
            <a:off x="387393" y="1076077"/>
            <a:ext cx="8374468" cy="295523"/>
          </a:xfrm>
          <a:custGeom>
            <a:avLst/>
            <a:gdLst>
              <a:gd name="connsiteX0" fmla="*/ 0 w 1696382"/>
              <a:gd name="connsiteY0" fmla="*/ 0 h 1666458"/>
              <a:gd name="connsiteX1" fmla="*/ 1696382 w 1696382"/>
              <a:gd name="connsiteY1" fmla="*/ 0 h 1666458"/>
              <a:gd name="connsiteX2" fmla="*/ 1696382 w 1696382"/>
              <a:gd name="connsiteY2" fmla="*/ 1666458 h 1666458"/>
              <a:gd name="connsiteX3" fmla="*/ 0 w 1696382"/>
              <a:gd name="connsiteY3" fmla="*/ 1666458 h 1666458"/>
              <a:gd name="connsiteX4" fmla="*/ 0 w 1696382"/>
              <a:gd name="connsiteY4" fmla="*/ 0 h 16664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6382" h="1666458">
                <a:moveTo>
                  <a:pt x="0" y="0"/>
                </a:moveTo>
                <a:lnTo>
                  <a:pt x="1696382" y="0"/>
                </a:lnTo>
                <a:lnTo>
                  <a:pt x="1696382" y="1666458"/>
                </a:lnTo>
                <a:lnTo>
                  <a:pt x="0" y="1666458"/>
                </a:lnTo>
                <a:lnTo>
                  <a:pt x="0" y="0"/>
                </a:lnTo>
                <a:close/>
              </a:path>
            </a:pathLst>
          </a:custGeom>
          <a:noFill/>
          <a:ln>
            <a:noFill/>
          </a:ln>
          <a:effectLst/>
        </p:spPr>
        <p:txBody>
          <a:bodyPr spcFirstLastPara="0" vert="horz" wrap="square" lIns="43180" tIns="43180" rIns="43180" bIns="43180" numCol="1" spcCol="1270" anchor="t" anchorCtr="0">
            <a:noAutofit/>
          </a:bodyPr>
          <a:lstStyle/>
          <a:p>
            <a:pPr marR="0" lvl="0" defTabSz="914400" eaLnBrk="0" fontAlgn="auto" latinLnBrk="0" hangingPunct="0">
              <a:lnSpc>
                <a:spcPct val="100000"/>
              </a:lnSpc>
              <a:spcBef>
                <a:spcPct val="30000"/>
              </a:spcBef>
              <a:spcAft>
                <a:spcPts val="0"/>
              </a:spcAft>
              <a:buClrTx/>
              <a:buSzTx/>
              <a:tabLst/>
              <a:defRPr/>
            </a:pPr>
            <a:r>
              <a:rPr lang="en-US" sz="1200" kern="0" noProof="0" dirty="0">
                <a:solidFill>
                  <a:srgbClr val="686868"/>
                </a:solidFill>
                <a:latin typeface="Arial"/>
              </a:rPr>
              <a:t>Domain Steward &amp; Stakeholders</a:t>
            </a:r>
            <a:r>
              <a:rPr lang="en-US" sz="1200" kern="0" dirty="0">
                <a:solidFill>
                  <a:srgbClr val="686868"/>
                </a:solidFill>
                <a:latin typeface="Arial"/>
              </a:rPr>
              <a:t>: </a:t>
            </a:r>
            <a:r>
              <a:rPr lang="en-US" sz="1200" kern="0" dirty="0">
                <a:solidFill>
                  <a:srgbClr val="00506F"/>
                </a:solidFill>
                <a:latin typeface="Arial"/>
              </a:rPr>
              <a:t>Mr. Adrian Francis, Ms. Beth Smalley; DoD Joint Staff J6</a:t>
            </a:r>
            <a:endParaRPr kumimoji="0" lang="en-US" sz="1200" b="0" i="0" u="none" strike="noStrike" kern="0" cap="none" spc="0" normalizeH="0" baseline="0" noProof="0" dirty="0">
              <a:ln>
                <a:noFill/>
              </a:ln>
              <a:solidFill>
                <a:srgbClr val="00506F"/>
              </a:solidFill>
              <a:effectLst/>
              <a:uLnTx/>
              <a:uFillTx/>
              <a:latin typeface="Arial"/>
            </a:endParaRPr>
          </a:p>
        </p:txBody>
      </p:sp>
      <p:pic>
        <p:nvPicPr>
          <p:cNvPr id="17" name="Picture 16" descr="NIEM-Logo.png"/>
          <p:cNvPicPr>
            <a:picLocks noChangeAspect="1"/>
          </p:cNvPicPr>
          <p:nvPr/>
        </p:nvPicPr>
        <p:blipFill rotWithShape="1">
          <a:blip r:embed="rId3" cstate="print">
            <a:extLst>
              <a:ext uri="{28A0092B-C50C-407E-A947-70E740481C1C}">
                <a14:useLocalDpi xmlns:a14="http://schemas.microsoft.com/office/drawing/2010/main" val="0"/>
              </a:ext>
            </a:extLst>
          </a:blip>
          <a:srcRect b="29211"/>
          <a:stretch/>
        </p:blipFill>
        <p:spPr>
          <a:xfrm>
            <a:off x="387393" y="284921"/>
            <a:ext cx="2112015" cy="358635"/>
          </a:xfrm>
          <a:prstGeom prst="rect">
            <a:avLst/>
          </a:prstGeom>
        </p:spPr>
      </p:pic>
    </p:spTree>
    <p:extLst>
      <p:ext uri="{BB962C8B-B14F-4D97-AF65-F5344CB8AC3E}">
        <p14:creationId xmlns:p14="http://schemas.microsoft.com/office/powerpoint/2010/main" val="3117423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505545"/>
            <a:ext cx="7772400" cy="875580"/>
          </a:xfrm>
        </p:spPr>
        <p:txBody>
          <a:bodyPr>
            <a:normAutofit/>
          </a:bodyPr>
          <a:lstStyle/>
          <a:p>
            <a:r>
              <a:rPr lang="en-US" sz="6000" b="1" dirty="0"/>
              <a:t>NBAC Annual Meeting</a:t>
            </a:r>
            <a:endParaRPr lang="en-US" dirty="0"/>
          </a:p>
        </p:txBody>
      </p:sp>
      <p:sp>
        <p:nvSpPr>
          <p:cNvPr id="3" name="Subtitle 2"/>
          <p:cNvSpPr>
            <a:spLocks noGrp="1"/>
          </p:cNvSpPr>
          <p:nvPr>
            <p:ph type="subTitle" idx="1"/>
          </p:nvPr>
        </p:nvSpPr>
        <p:spPr>
          <a:xfrm>
            <a:off x="1412842" y="1419791"/>
            <a:ext cx="6400800" cy="1546860"/>
          </a:xfrm>
        </p:spPr>
        <p:txBody>
          <a:bodyPr>
            <a:normAutofit/>
          </a:bodyPr>
          <a:lstStyle/>
          <a:p>
            <a:r>
              <a:rPr lang="en-US" sz="2800" dirty="0"/>
              <a:t>EMERGENCY MANAGEMENT</a:t>
            </a:r>
          </a:p>
          <a:p>
            <a:endParaRPr lang="en-US" sz="2800" dirty="0"/>
          </a:p>
          <a:p>
            <a:r>
              <a:rPr lang="en-US" sz="2800" dirty="0"/>
              <a:t>DOMAIN UPDATES</a:t>
            </a:r>
          </a:p>
        </p:txBody>
      </p:sp>
      <p:sp>
        <p:nvSpPr>
          <p:cNvPr id="6" name="Slide Number Placeholder 5"/>
          <p:cNvSpPr>
            <a:spLocks noGrp="1"/>
          </p:cNvSpPr>
          <p:nvPr>
            <p:ph type="sldNum" sz="quarter" idx="4"/>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DE814A3B-586F-6741-A578-6A3C03C31D10}" type="slidenum">
              <a:rPr kumimoji="0" lang="en-US" sz="1200" b="0" i="0" u="none" strike="noStrike" kern="1200" cap="none" spc="0" normalizeH="0" baseline="0" noProof="0" smtClean="0">
                <a:ln>
                  <a:noFill/>
                </a:ln>
                <a:solidFill>
                  <a:srgbClr val="1F497D"/>
                </a:solidFill>
                <a:effectLst/>
                <a:uLnTx/>
                <a:uFillTx/>
                <a:latin typeface="Arial"/>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srgbClr val="1F497D"/>
              </a:solidFill>
              <a:effectLst/>
              <a:uLnTx/>
              <a:uFillTx/>
              <a:latin typeface="Arial"/>
              <a:ea typeface="+mn-ea"/>
              <a:cs typeface="+mn-cs"/>
            </a:endParaRPr>
          </a:p>
        </p:txBody>
      </p:sp>
      <p:pic>
        <p:nvPicPr>
          <p:cNvPr id="4" name="Picture 3">
            <a:extLst>
              <a:ext uri="{FF2B5EF4-FFF2-40B4-BE49-F238E27FC236}">
                <a16:creationId xmlns:a16="http://schemas.microsoft.com/office/drawing/2014/main" id="{FA195CBD-7057-45E1-B27B-BE95A5A57391}"/>
              </a:ext>
            </a:extLst>
          </p:cNvPr>
          <p:cNvPicPr>
            <a:picLocks noChangeAspect="1"/>
          </p:cNvPicPr>
          <p:nvPr/>
        </p:nvPicPr>
        <p:blipFill>
          <a:blip r:embed="rId2"/>
          <a:stretch>
            <a:fillRect/>
          </a:stretch>
        </p:blipFill>
        <p:spPr>
          <a:xfrm>
            <a:off x="2794047" y="2684055"/>
            <a:ext cx="3638389" cy="3485835"/>
          </a:xfrm>
          <a:prstGeom prst="rect">
            <a:avLst/>
          </a:prstGeom>
        </p:spPr>
      </p:pic>
    </p:spTree>
    <p:extLst>
      <p:ext uri="{BB962C8B-B14F-4D97-AF65-F5344CB8AC3E}">
        <p14:creationId xmlns:p14="http://schemas.microsoft.com/office/powerpoint/2010/main" val="30964425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5"/>
          <p:cNvSpPr/>
          <p:nvPr/>
        </p:nvSpPr>
        <p:spPr>
          <a:xfrm>
            <a:off x="396663" y="3199089"/>
            <a:ext cx="2788074" cy="3049312"/>
          </a:xfrm>
          <a:custGeom>
            <a:avLst/>
            <a:gdLst>
              <a:gd name="connsiteX0" fmla="*/ 0 w 1696382"/>
              <a:gd name="connsiteY0" fmla="*/ 0 h 1666458"/>
              <a:gd name="connsiteX1" fmla="*/ 1696382 w 1696382"/>
              <a:gd name="connsiteY1" fmla="*/ 0 h 1666458"/>
              <a:gd name="connsiteX2" fmla="*/ 1696382 w 1696382"/>
              <a:gd name="connsiteY2" fmla="*/ 1666458 h 1666458"/>
              <a:gd name="connsiteX3" fmla="*/ 0 w 1696382"/>
              <a:gd name="connsiteY3" fmla="*/ 1666458 h 1666458"/>
              <a:gd name="connsiteX4" fmla="*/ 0 w 1696382"/>
              <a:gd name="connsiteY4" fmla="*/ 0 h 16664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6382" h="1666458">
                <a:moveTo>
                  <a:pt x="0" y="0"/>
                </a:moveTo>
                <a:lnTo>
                  <a:pt x="1696382" y="0"/>
                </a:lnTo>
                <a:lnTo>
                  <a:pt x="1696382" y="1666458"/>
                </a:lnTo>
                <a:lnTo>
                  <a:pt x="0" y="1666458"/>
                </a:lnTo>
                <a:lnTo>
                  <a:pt x="0" y="0"/>
                </a:lnTo>
                <a:close/>
              </a:path>
            </a:pathLst>
          </a:custGeom>
          <a:noFill/>
          <a:ln>
            <a:noFill/>
          </a:ln>
          <a:effectLst/>
        </p:spPr>
        <p:txBody>
          <a:bodyPr spcFirstLastPara="0" vert="horz" wrap="square" lIns="43180" tIns="43180" rIns="43180" bIns="43180" numCol="1" spcCol="1270" anchor="t" anchorCtr="0">
            <a:noAutofit/>
          </a:bodyPr>
          <a:lstStyle/>
          <a:p>
            <a:pPr marL="171450" marR="0" lvl="0" indent="-171450" algn="l" defTabSz="914400" rtl="0" eaLnBrk="0" fontAlgn="auto" latinLnBrk="0" hangingPunct="0">
              <a:lnSpc>
                <a:spcPct val="100000"/>
              </a:lnSpc>
              <a:spcBef>
                <a:spcPct val="300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mn-cs"/>
              </a:rPr>
              <a:t>the DHS Science and Technology Directorate (S&amp;T), Office of Science and Engineering (OSE), Systems Engineering and Standards Division (SESD) is not the Steward – in progress</a:t>
            </a:r>
          </a:p>
          <a:p>
            <a:pPr marL="171450" marR="0" lvl="0" indent="-171450" algn="l" defTabSz="914400" rtl="0" eaLnBrk="0" fontAlgn="auto" latinLnBrk="0" hangingPunct="0">
              <a:lnSpc>
                <a:spcPct val="100000"/>
              </a:lnSpc>
              <a:spcBef>
                <a:spcPct val="30000"/>
              </a:spcBef>
              <a:spcAft>
                <a:spcPts val="0"/>
              </a:spcAft>
              <a:buClrTx/>
              <a:buSzTx/>
              <a:buFont typeface="Arial" panose="020B0604020202020204" pitchFamily="34" charset="0"/>
              <a:buChar char="•"/>
              <a:tabLst/>
              <a:defRPr/>
            </a:pPr>
            <a:r>
              <a:rPr kumimoji="0" lang="en-US" sz="1200" b="0" i="0" u="none" strike="noStrike" kern="0" cap="none" spc="0" normalizeH="0" baseline="0" noProof="0" dirty="0">
                <a:ln>
                  <a:noFill/>
                </a:ln>
                <a:solidFill>
                  <a:srgbClr val="000000"/>
                </a:solidFill>
                <a:effectLst/>
                <a:uLnTx/>
                <a:uFillTx/>
                <a:latin typeface="Times New Roman" panose="02020603050405020304" pitchFamily="18" charset="0"/>
                <a:ea typeface="+mn-ea"/>
                <a:cs typeface="Arial" pitchFamily="34" charset="0"/>
              </a:rPr>
              <a:t>Supported FEMA Data Exchanges Development from different FEMA offices</a:t>
            </a:r>
          </a:p>
          <a:p>
            <a:pPr marL="171450" marR="0" lvl="0" indent="-171450" algn="l" defTabSz="914400" rtl="0" eaLnBrk="0" fontAlgn="auto" latinLnBrk="0" hangingPunct="0">
              <a:lnSpc>
                <a:spcPct val="100000"/>
              </a:lnSpc>
              <a:spcBef>
                <a:spcPct val="30000"/>
              </a:spcBef>
              <a:spcAft>
                <a:spcPts val="0"/>
              </a:spcAft>
              <a:buClrTx/>
              <a:buSzTx/>
              <a:buFont typeface="Arial" panose="020B0604020202020204" pitchFamily="34" charset="0"/>
              <a:buChar char="•"/>
              <a:tabLst/>
              <a:defRPr/>
            </a:pPr>
            <a:r>
              <a:rPr kumimoji="0" lang="en-US" sz="1200" b="0" i="0" u="none" strike="noStrike" kern="0" cap="none" spc="0" normalizeH="0" baseline="0" noProof="0" dirty="0">
                <a:ln>
                  <a:noFill/>
                </a:ln>
                <a:solidFill>
                  <a:srgbClr val="000000"/>
                </a:solidFill>
                <a:effectLst/>
                <a:uLnTx/>
                <a:uFillTx/>
                <a:latin typeface="Times New Roman" panose="02020603050405020304" pitchFamily="18" charset="0"/>
                <a:ea typeface="+mn-ea"/>
                <a:cs typeface="Arial" pitchFamily="34" charset="0"/>
              </a:rPr>
              <a:t>Outreach sessions to FEMA and other key stakeholders</a:t>
            </a:r>
          </a:p>
          <a:p>
            <a:pPr marL="171450" marR="0" lvl="0" indent="-171450" algn="l" defTabSz="914400" rtl="0" eaLnBrk="0" fontAlgn="auto" latinLnBrk="0" hangingPunct="0">
              <a:lnSpc>
                <a:spcPct val="100000"/>
              </a:lnSpc>
              <a:spcBef>
                <a:spcPct val="30000"/>
              </a:spcBef>
              <a:spcAft>
                <a:spcPts val="0"/>
              </a:spcAft>
              <a:buClrTx/>
              <a:buSzTx/>
              <a:buFont typeface="Arial" panose="020B0604020202020204" pitchFamily="34" charset="0"/>
              <a:buChar char="•"/>
              <a:tabLst/>
              <a:defRPr/>
            </a:pPr>
            <a:r>
              <a:rPr kumimoji="0" lang="en-US" sz="1200" b="0" i="0" u="none" strike="noStrike" kern="0" cap="none" spc="0" normalizeH="0" baseline="0" noProof="0" dirty="0">
                <a:ln>
                  <a:noFill/>
                </a:ln>
                <a:solidFill>
                  <a:srgbClr val="000000"/>
                </a:solidFill>
                <a:effectLst/>
                <a:uLnTx/>
                <a:uFillTx/>
                <a:latin typeface="Times New Roman" panose="02020603050405020304" pitchFamily="18" charset="0"/>
                <a:ea typeface="+mn-ea"/>
                <a:cs typeface="Arial" pitchFamily="34" charset="0"/>
              </a:rPr>
              <a:t>Identified new attributes and contributed to NIEM Release (5.0)</a:t>
            </a:r>
          </a:p>
          <a:p>
            <a:pPr marL="171450" marR="0" lvl="0" indent="-171450" algn="l" defTabSz="914400" rtl="0" eaLnBrk="0" fontAlgn="auto" latinLnBrk="0" hangingPunct="0">
              <a:lnSpc>
                <a:spcPct val="100000"/>
              </a:lnSpc>
              <a:spcBef>
                <a:spcPct val="30000"/>
              </a:spcBef>
              <a:spcAft>
                <a:spcPts val="0"/>
              </a:spcAft>
              <a:buClrTx/>
              <a:buSzTx/>
              <a:buFont typeface="Arial" panose="020B0604020202020204" pitchFamily="34" charset="0"/>
              <a:buChar char="•"/>
              <a:tabLst/>
              <a:defRPr/>
            </a:pPr>
            <a:r>
              <a:rPr kumimoji="0" lang="en-US" sz="1200" b="0" i="0" u="none" strike="noStrike" kern="0" cap="none" spc="0" normalizeH="0" baseline="0" noProof="0" dirty="0">
                <a:ln>
                  <a:noFill/>
                </a:ln>
                <a:solidFill>
                  <a:srgbClr val="000000"/>
                </a:solidFill>
                <a:effectLst/>
                <a:uLnTx/>
                <a:uFillTx/>
                <a:latin typeface="Times New Roman" panose="02020603050405020304" pitchFamily="18" charset="0"/>
                <a:ea typeface="+mn-ea"/>
                <a:cs typeface="Arial" pitchFamily="34" charset="0"/>
              </a:rPr>
              <a:t>Supported DHS Acting CDO with State of As-Is and suggestions on next steps</a:t>
            </a:r>
          </a:p>
          <a:p>
            <a:pPr marL="171450" marR="0" lvl="0" indent="-171450" algn="l" defTabSz="914400" rtl="0" eaLnBrk="0" fontAlgn="auto" latinLnBrk="0" hangingPunct="0">
              <a:lnSpc>
                <a:spcPct val="100000"/>
              </a:lnSpc>
              <a:spcBef>
                <a:spcPct val="30000"/>
              </a:spcBef>
              <a:spcAft>
                <a:spcPts val="0"/>
              </a:spcAft>
              <a:buClrTx/>
              <a:buSzTx/>
              <a:buFont typeface="Arial" panose="020B0604020202020204" pitchFamily="34" charset="0"/>
              <a:buChar char="•"/>
              <a:tabLst/>
              <a:defRPr/>
            </a:pPr>
            <a:r>
              <a:rPr kumimoji="0" lang="en-US" sz="1200" b="0" i="0" u="none" strike="noStrike" kern="0" cap="none" spc="0" normalizeH="0" baseline="0" noProof="0" dirty="0">
                <a:ln>
                  <a:noFill/>
                </a:ln>
                <a:solidFill>
                  <a:srgbClr val="000000"/>
                </a:solidFill>
                <a:effectLst/>
                <a:uLnTx/>
                <a:uFillTx/>
                <a:latin typeface="Times New Roman" panose="02020603050405020304" pitchFamily="18" charset="0"/>
                <a:ea typeface="+mn-ea"/>
                <a:cs typeface="Arial" pitchFamily="34" charset="0"/>
              </a:rPr>
              <a:t>Attended justification meetings and or provided talking points for different DHS FEMA offices in using NIEM</a:t>
            </a:r>
          </a:p>
          <a:p>
            <a:pPr marL="0" marR="0" lvl="0" indent="0" algn="l" defTabSz="914400" rtl="0" eaLnBrk="0" fontAlgn="auto" latinLnBrk="0" hangingPunct="0">
              <a:lnSpc>
                <a:spcPct val="100000"/>
              </a:lnSpc>
              <a:spcBef>
                <a:spcPct val="30000"/>
              </a:spcBef>
              <a:spcAft>
                <a:spcPts val="0"/>
              </a:spcAft>
              <a:buClrTx/>
              <a:buSzTx/>
              <a:buFontTx/>
              <a:buNone/>
              <a:tabLst/>
              <a:defRPr/>
            </a:pPr>
            <a:endParaRPr kumimoji="0" lang="en-US" sz="1200" b="0" i="0" u="none" strike="noStrike" kern="0" cap="none" spc="0" normalizeH="0" baseline="0" noProof="0" dirty="0">
              <a:ln>
                <a:noFill/>
              </a:ln>
              <a:solidFill>
                <a:srgbClr val="686868"/>
              </a:solidFill>
              <a:effectLst/>
              <a:uLnTx/>
              <a:uFillTx/>
              <a:latin typeface="Arial"/>
              <a:ea typeface="+mn-ea"/>
              <a:cs typeface="Arial" pitchFamily="34" charset="0"/>
            </a:endParaRPr>
          </a:p>
        </p:txBody>
      </p:sp>
      <p:sp>
        <p:nvSpPr>
          <p:cNvPr id="7" name="Freeform 6"/>
          <p:cNvSpPr/>
          <p:nvPr/>
        </p:nvSpPr>
        <p:spPr>
          <a:xfrm>
            <a:off x="387469" y="2717139"/>
            <a:ext cx="2729788" cy="442686"/>
          </a:xfrm>
          <a:custGeom>
            <a:avLst/>
            <a:gdLst>
              <a:gd name="connsiteX0" fmla="*/ 0 w 1791890"/>
              <a:gd name="connsiteY0" fmla="*/ 0 h 358378"/>
              <a:gd name="connsiteX1" fmla="*/ 1791890 w 1791890"/>
              <a:gd name="connsiteY1" fmla="*/ 0 h 358378"/>
              <a:gd name="connsiteX2" fmla="*/ 1791890 w 1791890"/>
              <a:gd name="connsiteY2" fmla="*/ 358378 h 358378"/>
              <a:gd name="connsiteX3" fmla="*/ 0 w 1791890"/>
              <a:gd name="connsiteY3" fmla="*/ 358378 h 358378"/>
              <a:gd name="connsiteX4" fmla="*/ 0 w 1791890"/>
              <a:gd name="connsiteY4" fmla="*/ 0 h 3583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1890" h="358378">
                <a:moveTo>
                  <a:pt x="0" y="0"/>
                </a:moveTo>
                <a:lnTo>
                  <a:pt x="1791890" y="0"/>
                </a:lnTo>
                <a:lnTo>
                  <a:pt x="1791890" y="358378"/>
                </a:lnTo>
                <a:lnTo>
                  <a:pt x="0" y="358378"/>
                </a:lnTo>
                <a:lnTo>
                  <a:pt x="0" y="0"/>
                </a:lnTo>
                <a:close/>
              </a:path>
            </a:pathLst>
          </a:custGeom>
          <a:solidFill>
            <a:srgbClr val="00506F"/>
          </a:solidFill>
          <a:ln w="25400" cap="flat" cmpd="sng" algn="ctr">
            <a:solidFill>
              <a:srgbClr val="005170"/>
            </a:solidFill>
            <a:prstDash val="solid"/>
          </a:ln>
          <a:effectLst/>
        </p:spPr>
        <p:txBody>
          <a:bodyPr spcFirstLastPara="0" vert="horz" wrap="square" lIns="35560" tIns="35560" rIns="35560" bIns="35560" numCol="1" spcCol="1270" anchor="ctr" anchorCtr="0">
            <a:noAutofit/>
          </a:bodyPr>
          <a:lstStyle/>
          <a:p>
            <a:pPr marL="0" marR="0" lvl="0" indent="0" algn="ctr" defTabSz="622300" rtl="0" eaLnBrk="1" fontAlgn="auto" latinLnBrk="0" hangingPunct="1">
              <a:lnSpc>
                <a:spcPct val="90000"/>
              </a:lnSpc>
              <a:spcBef>
                <a:spcPts val="0"/>
              </a:spcBef>
              <a:spcAft>
                <a:spcPct val="35000"/>
              </a:spcAft>
              <a:buClrTx/>
              <a:buSzTx/>
              <a:buFontTx/>
              <a:buNone/>
              <a:tabLst/>
              <a:defRPr/>
            </a:pPr>
            <a:r>
              <a:rPr kumimoji="0" lang="en-US" sz="1200" b="1" i="0" u="none" strike="noStrike" kern="0" cap="none" spc="0" normalizeH="0" baseline="0" noProof="0" dirty="0">
                <a:ln>
                  <a:noFill/>
                </a:ln>
                <a:solidFill>
                  <a:srgbClr val="FFFFFF"/>
                </a:solidFill>
                <a:effectLst/>
                <a:uLnTx/>
                <a:uFillTx/>
                <a:latin typeface="Arial"/>
                <a:ea typeface="+mn-ea"/>
                <a:cs typeface="Arial" pitchFamily="34" charset="0"/>
              </a:rPr>
              <a:t>2021 Highlights</a:t>
            </a:r>
          </a:p>
        </p:txBody>
      </p:sp>
      <p:sp>
        <p:nvSpPr>
          <p:cNvPr id="9" name="Freeform 8"/>
          <p:cNvSpPr/>
          <p:nvPr/>
        </p:nvSpPr>
        <p:spPr>
          <a:xfrm>
            <a:off x="3352800" y="3199088"/>
            <a:ext cx="2438400" cy="3049312"/>
          </a:xfrm>
          <a:custGeom>
            <a:avLst/>
            <a:gdLst>
              <a:gd name="connsiteX0" fmla="*/ 0 w 1696382"/>
              <a:gd name="connsiteY0" fmla="*/ 0 h 1666458"/>
              <a:gd name="connsiteX1" fmla="*/ 1696382 w 1696382"/>
              <a:gd name="connsiteY1" fmla="*/ 0 h 1666458"/>
              <a:gd name="connsiteX2" fmla="*/ 1696382 w 1696382"/>
              <a:gd name="connsiteY2" fmla="*/ 1666458 h 1666458"/>
              <a:gd name="connsiteX3" fmla="*/ 0 w 1696382"/>
              <a:gd name="connsiteY3" fmla="*/ 1666458 h 1666458"/>
              <a:gd name="connsiteX4" fmla="*/ 0 w 1696382"/>
              <a:gd name="connsiteY4" fmla="*/ 0 h 16664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6382" h="1666458">
                <a:moveTo>
                  <a:pt x="0" y="0"/>
                </a:moveTo>
                <a:lnTo>
                  <a:pt x="1696382" y="0"/>
                </a:lnTo>
                <a:lnTo>
                  <a:pt x="1696382" y="1666458"/>
                </a:lnTo>
                <a:lnTo>
                  <a:pt x="0" y="1666458"/>
                </a:lnTo>
                <a:lnTo>
                  <a:pt x="0" y="0"/>
                </a:lnTo>
                <a:close/>
              </a:path>
            </a:pathLst>
          </a:custGeom>
          <a:noFill/>
          <a:ln>
            <a:noFill/>
          </a:ln>
          <a:effectLst/>
        </p:spPr>
        <p:txBody>
          <a:bodyPr spcFirstLastPara="0" vert="horz" wrap="square" lIns="43180" tIns="43180" rIns="43180" bIns="43180" numCol="1" spcCol="1270" anchor="t" anchorCtr="0">
            <a:no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0" cap="none" spc="0" normalizeH="0" baseline="0" noProof="0" dirty="0">
                <a:ln>
                  <a:noFill/>
                </a:ln>
                <a:solidFill>
                  <a:srgbClr val="686868"/>
                </a:solidFill>
                <a:effectLst/>
                <a:uLnTx/>
                <a:uFillTx/>
                <a:latin typeface="Arial"/>
                <a:ea typeface="+mn-ea"/>
                <a:cs typeface="Arial" pitchFamily="34" charset="0"/>
              </a:rPr>
              <a:t>Continue support NIEM Releases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0" cap="none" spc="0" normalizeH="0" baseline="0" noProof="0" dirty="0">
                <a:ln>
                  <a:noFill/>
                </a:ln>
                <a:solidFill>
                  <a:srgbClr val="686868"/>
                </a:solidFill>
                <a:effectLst/>
                <a:uLnTx/>
                <a:uFillTx/>
                <a:latin typeface="Arial"/>
                <a:ea typeface="+mn-ea"/>
                <a:cs typeface="Arial" pitchFamily="34" charset="0"/>
              </a:rPr>
              <a:t>Continue supporting DHS S&amp;T and FEMA in developing new NIEM Data Standardized attributes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0" cap="none" spc="0" normalizeH="0" baseline="0" noProof="0" dirty="0">
                <a:ln>
                  <a:noFill/>
                </a:ln>
                <a:solidFill>
                  <a:srgbClr val="686868"/>
                </a:solidFill>
                <a:effectLst/>
                <a:uLnTx/>
                <a:uFillTx/>
                <a:latin typeface="Arial"/>
                <a:ea typeface="+mn-ea"/>
                <a:cs typeface="Arial" pitchFamily="34" charset="0"/>
              </a:rPr>
              <a:t>Plan and conduct quarterly EM Domain Internal training sessions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0" cap="none" spc="0" normalizeH="0" baseline="0" noProof="0" dirty="0">
                <a:ln>
                  <a:noFill/>
                </a:ln>
                <a:solidFill>
                  <a:srgbClr val="686868"/>
                </a:solidFill>
                <a:effectLst/>
                <a:uLnTx/>
                <a:uFillTx/>
                <a:latin typeface="Arial"/>
                <a:ea typeface="+mn-ea"/>
                <a:cs typeface="Arial" pitchFamily="34" charset="0"/>
              </a:rPr>
              <a:t>Customized Internal IEPD processes to better help implementation teams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0" cap="none" spc="0" normalizeH="0" baseline="0" noProof="0" dirty="0">
                <a:ln>
                  <a:noFill/>
                </a:ln>
                <a:solidFill>
                  <a:srgbClr val="686868"/>
                </a:solidFill>
                <a:effectLst/>
                <a:uLnTx/>
                <a:uFillTx/>
                <a:latin typeface="Arial"/>
                <a:ea typeface="+mn-ea"/>
                <a:cs typeface="Arial" pitchFamily="34" charset="0"/>
              </a:rPr>
              <a:t>Provide more support to SLTT organizations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0" cap="none" spc="0" normalizeH="0" baseline="0" noProof="0" dirty="0">
                <a:ln>
                  <a:noFill/>
                </a:ln>
                <a:solidFill>
                  <a:srgbClr val="686868"/>
                </a:solidFill>
                <a:effectLst/>
                <a:uLnTx/>
                <a:uFillTx/>
                <a:latin typeface="Arial"/>
                <a:ea typeface="+mn-ea"/>
                <a:cs typeface="Arial" pitchFamily="34" charset="0"/>
              </a:rPr>
              <a:t>Continue engaging NBAC and NTAC and NIEM PMO</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200" b="0" i="0" u="none" strike="noStrike" kern="0" cap="none" spc="0" normalizeH="0" baseline="0" noProof="0" dirty="0">
              <a:ln>
                <a:noFill/>
              </a:ln>
              <a:solidFill>
                <a:srgbClr val="686868"/>
              </a:solidFill>
              <a:effectLst/>
              <a:uLnTx/>
              <a:uFillTx/>
              <a:latin typeface="Arial"/>
              <a:ea typeface="+mn-ea"/>
              <a:cs typeface="Arial" pitchFamily="34" charset="0"/>
            </a:endParaRPr>
          </a:p>
        </p:txBody>
      </p:sp>
      <p:sp>
        <p:nvSpPr>
          <p:cNvPr id="10" name="Freeform 9"/>
          <p:cNvSpPr/>
          <p:nvPr/>
        </p:nvSpPr>
        <p:spPr>
          <a:xfrm>
            <a:off x="3203029" y="2717139"/>
            <a:ext cx="2729788" cy="442686"/>
          </a:xfrm>
          <a:custGeom>
            <a:avLst/>
            <a:gdLst>
              <a:gd name="connsiteX0" fmla="*/ 0 w 1791890"/>
              <a:gd name="connsiteY0" fmla="*/ 0 h 358378"/>
              <a:gd name="connsiteX1" fmla="*/ 1791890 w 1791890"/>
              <a:gd name="connsiteY1" fmla="*/ 0 h 358378"/>
              <a:gd name="connsiteX2" fmla="*/ 1791890 w 1791890"/>
              <a:gd name="connsiteY2" fmla="*/ 358378 h 358378"/>
              <a:gd name="connsiteX3" fmla="*/ 0 w 1791890"/>
              <a:gd name="connsiteY3" fmla="*/ 358378 h 358378"/>
              <a:gd name="connsiteX4" fmla="*/ 0 w 1791890"/>
              <a:gd name="connsiteY4" fmla="*/ 0 h 3583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1890" h="358378">
                <a:moveTo>
                  <a:pt x="0" y="0"/>
                </a:moveTo>
                <a:lnTo>
                  <a:pt x="1791890" y="0"/>
                </a:lnTo>
                <a:lnTo>
                  <a:pt x="1791890" y="358378"/>
                </a:lnTo>
                <a:lnTo>
                  <a:pt x="0" y="358378"/>
                </a:lnTo>
                <a:lnTo>
                  <a:pt x="0" y="0"/>
                </a:lnTo>
                <a:close/>
              </a:path>
            </a:pathLst>
          </a:custGeom>
          <a:solidFill>
            <a:srgbClr val="00506F"/>
          </a:solidFill>
          <a:ln w="25400" cap="flat" cmpd="sng" algn="ctr">
            <a:solidFill>
              <a:srgbClr val="005170"/>
            </a:solidFill>
            <a:prstDash val="solid"/>
          </a:ln>
          <a:effectLst/>
        </p:spPr>
        <p:txBody>
          <a:bodyPr spcFirstLastPara="0" vert="horz" wrap="square" lIns="35560" tIns="35560" rIns="35560" bIns="35560" numCol="1" spcCol="1270" anchor="ctr" anchorCtr="0">
            <a:noAutofit/>
          </a:bodyPr>
          <a:lstStyle/>
          <a:p>
            <a:pPr marL="0" marR="0" lvl="0" indent="0" algn="ctr" defTabSz="622300" rtl="0" eaLnBrk="1" fontAlgn="auto" latinLnBrk="0" hangingPunct="1">
              <a:lnSpc>
                <a:spcPct val="90000"/>
              </a:lnSpc>
              <a:spcBef>
                <a:spcPts val="0"/>
              </a:spcBef>
              <a:spcAft>
                <a:spcPct val="35000"/>
              </a:spcAft>
              <a:buClrTx/>
              <a:buSzTx/>
              <a:buFontTx/>
              <a:buNone/>
              <a:tabLst/>
              <a:defRPr/>
            </a:pPr>
            <a:r>
              <a:rPr kumimoji="0" lang="en-US" sz="1200" b="1" i="0" u="none" strike="noStrike" kern="0" cap="none" spc="0" normalizeH="0" baseline="0" noProof="0" dirty="0">
                <a:ln>
                  <a:noFill/>
                </a:ln>
                <a:solidFill>
                  <a:srgbClr val="FFFFFF"/>
                </a:solidFill>
                <a:effectLst/>
                <a:uLnTx/>
                <a:uFillTx/>
                <a:latin typeface="Arial"/>
                <a:ea typeface="+mn-ea"/>
                <a:cs typeface="Arial" pitchFamily="34" charset="0"/>
              </a:rPr>
              <a:t>2022 Objectives</a:t>
            </a:r>
          </a:p>
        </p:txBody>
      </p:sp>
      <p:sp>
        <p:nvSpPr>
          <p:cNvPr id="14" name="Freeform 13"/>
          <p:cNvSpPr/>
          <p:nvPr/>
        </p:nvSpPr>
        <p:spPr>
          <a:xfrm>
            <a:off x="6172200" y="3199088"/>
            <a:ext cx="2438400" cy="3049312"/>
          </a:xfrm>
          <a:custGeom>
            <a:avLst/>
            <a:gdLst>
              <a:gd name="connsiteX0" fmla="*/ 0 w 1696382"/>
              <a:gd name="connsiteY0" fmla="*/ 0 h 1666458"/>
              <a:gd name="connsiteX1" fmla="*/ 1696382 w 1696382"/>
              <a:gd name="connsiteY1" fmla="*/ 0 h 1666458"/>
              <a:gd name="connsiteX2" fmla="*/ 1696382 w 1696382"/>
              <a:gd name="connsiteY2" fmla="*/ 1666458 h 1666458"/>
              <a:gd name="connsiteX3" fmla="*/ 0 w 1696382"/>
              <a:gd name="connsiteY3" fmla="*/ 1666458 h 1666458"/>
              <a:gd name="connsiteX4" fmla="*/ 0 w 1696382"/>
              <a:gd name="connsiteY4" fmla="*/ 0 h 16664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6382" h="1666458">
                <a:moveTo>
                  <a:pt x="0" y="0"/>
                </a:moveTo>
                <a:lnTo>
                  <a:pt x="1696382" y="0"/>
                </a:lnTo>
                <a:lnTo>
                  <a:pt x="1696382" y="1666458"/>
                </a:lnTo>
                <a:lnTo>
                  <a:pt x="0" y="1666458"/>
                </a:lnTo>
                <a:lnTo>
                  <a:pt x="0" y="0"/>
                </a:lnTo>
                <a:close/>
              </a:path>
            </a:pathLst>
          </a:custGeom>
          <a:noFill/>
          <a:ln>
            <a:noFill/>
          </a:ln>
          <a:effectLst/>
        </p:spPr>
        <p:txBody>
          <a:bodyPr spcFirstLastPara="0" vert="horz" wrap="square" lIns="43180" tIns="43180" rIns="43180" bIns="43180" numCol="1" spcCol="1270" anchor="t" anchorCtr="0">
            <a:noAutofit/>
          </a:bodyPr>
          <a:lstStyle/>
          <a:p>
            <a:pPr marL="171450" marR="0" lvl="0" indent="-171450" algn="l" defTabSz="914400" rtl="0" eaLnBrk="0" fontAlgn="auto" latinLnBrk="0" hangingPunct="0">
              <a:lnSpc>
                <a:spcPct val="100000"/>
              </a:lnSpc>
              <a:spcBef>
                <a:spcPct val="30000"/>
              </a:spcBef>
              <a:spcAft>
                <a:spcPts val="0"/>
              </a:spcAft>
              <a:buClrTx/>
              <a:buSzTx/>
              <a:buFont typeface="Arial" panose="020B0604020202020204" pitchFamily="34" charset="0"/>
              <a:buChar char="•"/>
              <a:tabLst/>
              <a:defRPr/>
            </a:pPr>
            <a:r>
              <a:rPr kumimoji="0" lang="en-US" sz="1200" b="0" i="0" u="none" strike="noStrike" kern="0" cap="none" spc="0" normalizeH="0" baseline="0" noProof="0" dirty="0">
                <a:ln>
                  <a:noFill/>
                </a:ln>
                <a:solidFill>
                  <a:srgbClr val="686868"/>
                </a:solidFill>
                <a:effectLst/>
                <a:uLnTx/>
                <a:uFillTx/>
                <a:latin typeface="Arial"/>
                <a:ea typeface="+mn-ea"/>
                <a:cs typeface="Arial" pitchFamily="34" charset="0"/>
              </a:rPr>
              <a:t>Develop self guided training videos or metrical. </a:t>
            </a:r>
          </a:p>
        </p:txBody>
      </p:sp>
      <p:sp>
        <p:nvSpPr>
          <p:cNvPr id="15" name="Freeform 14"/>
          <p:cNvSpPr/>
          <p:nvPr/>
        </p:nvSpPr>
        <p:spPr>
          <a:xfrm>
            <a:off x="6019800" y="2717139"/>
            <a:ext cx="2729788" cy="442686"/>
          </a:xfrm>
          <a:custGeom>
            <a:avLst/>
            <a:gdLst>
              <a:gd name="connsiteX0" fmla="*/ 0 w 1791890"/>
              <a:gd name="connsiteY0" fmla="*/ 0 h 358378"/>
              <a:gd name="connsiteX1" fmla="*/ 1791890 w 1791890"/>
              <a:gd name="connsiteY1" fmla="*/ 0 h 358378"/>
              <a:gd name="connsiteX2" fmla="*/ 1791890 w 1791890"/>
              <a:gd name="connsiteY2" fmla="*/ 358378 h 358378"/>
              <a:gd name="connsiteX3" fmla="*/ 0 w 1791890"/>
              <a:gd name="connsiteY3" fmla="*/ 358378 h 358378"/>
              <a:gd name="connsiteX4" fmla="*/ 0 w 1791890"/>
              <a:gd name="connsiteY4" fmla="*/ 0 h 3583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1890" h="358378">
                <a:moveTo>
                  <a:pt x="0" y="0"/>
                </a:moveTo>
                <a:lnTo>
                  <a:pt x="1791890" y="0"/>
                </a:lnTo>
                <a:lnTo>
                  <a:pt x="1791890" y="358378"/>
                </a:lnTo>
                <a:lnTo>
                  <a:pt x="0" y="358378"/>
                </a:lnTo>
                <a:lnTo>
                  <a:pt x="0" y="0"/>
                </a:lnTo>
                <a:close/>
              </a:path>
            </a:pathLst>
          </a:custGeom>
          <a:solidFill>
            <a:srgbClr val="00506F"/>
          </a:solidFill>
          <a:ln w="25400" cap="flat" cmpd="sng" algn="ctr">
            <a:solidFill>
              <a:srgbClr val="005170"/>
            </a:solidFill>
            <a:prstDash val="solid"/>
          </a:ln>
          <a:effectLst/>
        </p:spPr>
        <p:txBody>
          <a:bodyPr spcFirstLastPara="0" vert="horz" wrap="square" lIns="35560" tIns="35560" rIns="35560" bIns="35560" numCol="1" spcCol="1270" anchor="ctr" anchorCtr="0">
            <a:noAutofit/>
          </a:bodyPr>
          <a:lstStyle/>
          <a:p>
            <a:pPr marL="0" marR="0" lvl="0" indent="0" algn="ctr" defTabSz="622300" rtl="0" eaLnBrk="1" fontAlgn="auto" latinLnBrk="0" hangingPunct="1">
              <a:lnSpc>
                <a:spcPct val="90000"/>
              </a:lnSpc>
              <a:spcBef>
                <a:spcPts val="0"/>
              </a:spcBef>
              <a:spcAft>
                <a:spcPct val="35000"/>
              </a:spcAft>
              <a:buClrTx/>
              <a:buSzTx/>
              <a:buFontTx/>
              <a:buNone/>
              <a:tabLst/>
              <a:defRPr/>
            </a:pPr>
            <a:r>
              <a:rPr kumimoji="0" lang="en-US" sz="1200" b="1" i="0" u="none" strike="noStrike" kern="0" cap="none" spc="0" normalizeH="0" baseline="0" noProof="0" dirty="0">
                <a:ln>
                  <a:noFill/>
                </a:ln>
                <a:solidFill>
                  <a:srgbClr val="FFFFFF"/>
                </a:solidFill>
                <a:effectLst/>
                <a:uLnTx/>
                <a:uFillTx/>
                <a:latin typeface="Arial"/>
                <a:ea typeface="+mn-ea"/>
                <a:cs typeface="Arial" pitchFamily="34" charset="0"/>
              </a:rPr>
              <a:t>NIEM Recommendations</a:t>
            </a:r>
          </a:p>
        </p:txBody>
      </p:sp>
      <p:sp>
        <p:nvSpPr>
          <p:cNvPr id="5" name="Straight Connector 4"/>
          <p:cNvSpPr/>
          <p:nvPr/>
        </p:nvSpPr>
        <p:spPr>
          <a:xfrm>
            <a:off x="378201" y="2996589"/>
            <a:ext cx="9192" cy="3375233"/>
          </a:xfrm>
          <a:prstGeom prst="line">
            <a:avLst/>
          </a:prstGeom>
          <a:solidFill>
            <a:srgbClr val="FFFFFF">
              <a:alpha val="90000"/>
              <a:hueOff val="0"/>
              <a:satOff val="0"/>
              <a:lumOff val="0"/>
              <a:alphaOff val="0"/>
            </a:srgbClr>
          </a:solidFill>
          <a:ln w="12700" cap="flat" cmpd="sng" algn="ctr">
            <a:solidFill>
              <a:srgbClr val="005170"/>
            </a:solidFill>
            <a:prstDash val="solid"/>
          </a:ln>
          <a:effectLst/>
        </p:spPr>
      </p:sp>
      <p:sp>
        <p:nvSpPr>
          <p:cNvPr id="8" name="Straight Connector 7"/>
          <p:cNvSpPr/>
          <p:nvPr/>
        </p:nvSpPr>
        <p:spPr>
          <a:xfrm>
            <a:off x="3194007" y="2982700"/>
            <a:ext cx="0" cy="3389122"/>
          </a:xfrm>
          <a:prstGeom prst="line">
            <a:avLst/>
          </a:prstGeom>
          <a:solidFill>
            <a:srgbClr val="FFFFFF">
              <a:alpha val="90000"/>
              <a:hueOff val="0"/>
              <a:satOff val="0"/>
              <a:lumOff val="0"/>
              <a:alphaOff val="0"/>
            </a:srgbClr>
          </a:solidFill>
          <a:ln w="12700" cap="flat" cmpd="sng" algn="ctr">
            <a:solidFill>
              <a:srgbClr val="005170"/>
            </a:solidFill>
            <a:prstDash val="solid"/>
          </a:ln>
          <a:effectLst/>
        </p:spPr>
      </p:sp>
      <p:sp>
        <p:nvSpPr>
          <p:cNvPr id="16" name="Straight Connector 15"/>
          <p:cNvSpPr/>
          <p:nvPr/>
        </p:nvSpPr>
        <p:spPr>
          <a:xfrm>
            <a:off x="6010530" y="2982701"/>
            <a:ext cx="0" cy="3389121"/>
          </a:xfrm>
          <a:prstGeom prst="line">
            <a:avLst/>
          </a:prstGeom>
          <a:solidFill>
            <a:srgbClr val="FFFFFF">
              <a:alpha val="90000"/>
              <a:hueOff val="0"/>
              <a:satOff val="0"/>
              <a:lumOff val="0"/>
              <a:alphaOff val="0"/>
            </a:srgbClr>
          </a:solidFill>
          <a:ln w="12700" cap="flat" cmpd="sng" algn="ctr">
            <a:solidFill>
              <a:srgbClr val="005170"/>
            </a:solidFill>
            <a:prstDash val="solid"/>
          </a:ln>
          <a:effectLst/>
        </p:spPr>
      </p:sp>
      <p:sp>
        <p:nvSpPr>
          <p:cNvPr id="2" name="Slide Number Placeholder 1"/>
          <p:cNvSpPr>
            <a:spLocks noGrp="1"/>
          </p:cNvSpPr>
          <p:nvPr>
            <p:ph type="sldNum" sz="quarter" idx="4"/>
          </p:nvPr>
        </p:nvSpPr>
        <p:spPr>
          <a:xfrm>
            <a:off x="3546442" y="6371822"/>
            <a:ext cx="2133600" cy="365125"/>
          </a:xfr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fld id="{DE814A3B-586F-6741-A578-6A3C03C31D10}" type="slidenum">
              <a:rPr kumimoji="0" lang="en-US" sz="1100" b="0" i="0" u="none" strike="noStrike" kern="1200" cap="none" spc="0" normalizeH="0" baseline="0" noProof="0" smtClean="0">
                <a:ln>
                  <a:noFill/>
                </a:ln>
                <a:solidFill>
                  <a:srgbClr val="949C9D"/>
                </a:solidFill>
                <a:effectLst/>
                <a:uLnTx/>
                <a:uFillTx/>
                <a:latin typeface="Arial" pitchFamily="34" charset="0"/>
                <a:ea typeface="+mn-ea"/>
                <a:cs typeface="Arial" pitchFamily="34" charset="0"/>
              </a:rPr>
              <a:pPr marL="0" marR="0" lvl="0" indent="0" algn="ctr" defTabSz="914400" rtl="0" eaLnBrk="1" fontAlgn="base" latinLnBrk="0" hangingPunct="1">
                <a:lnSpc>
                  <a:spcPct val="100000"/>
                </a:lnSpc>
                <a:spcBef>
                  <a:spcPct val="0"/>
                </a:spcBef>
                <a:spcAft>
                  <a:spcPct val="0"/>
                </a:spcAft>
                <a:buClrTx/>
                <a:buSzTx/>
                <a:buFontTx/>
                <a:buNone/>
                <a:tabLst/>
                <a:defRPr/>
              </a:pPr>
              <a:t>17</a:t>
            </a:fld>
            <a:endParaRPr kumimoji="0" lang="en-US" sz="1100" b="0" i="0" u="none" strike="noStrike" kern="1200" cap="none" spc="0" normalizeH="0" baseline="0" noProof="0" dirty="0">
              <a:ln>
                <a:noFill/>
              </a:ln>
              <a:solidFill>
                <a:srgbClr val="949C9D"/>
              </a:solidFill>
              <a:effectLst/>
              <a:uLnTx/>
              <a:uFillTx/>
              <a:latin typeface="Arial" pitchFamily="34" charset="0"/>
              <a:ea typeface="+mn-ea"/>
              <a:cs typeface="Arial" pitchFamily="34" charset="0"/>
            </a:endParaRPr>
          </a:p>
        </p:txBody>
      </p:sp>
      <p:pic>
        <p:nvPicPr>
          <p:cNvPr id="3" name="Picture 2">
            <a:extLst>
              <a:ext uri="{FF2B5EF4-FFF2-40B4-BE49-F238E27FC236}">
                <a16:creationId xmlns:a16="http://schemas.microsoft.com/office/drawing/2014/main" id="{02AD8F5B-85E7-41C0-856A-73864C1588A1}"/>
              </a:ext>
            </a:extLst>
          </p:cNvPr>
          <p:cNvPicPr>
            <a:picLocks noChangeAspect="1"/>
          </p:cNvPicPr>
          <p:nvPr/>
        </p:nvPicPr>
        <p:blipFill>
          <a:blip r:embed="rId3"/>
          <a:stretch>
            <a:fillRect/>
          </a:stretch>
        </p:blipFill>
        <p:spPr>
          <a:xfrm>
            <a:off x="-4077" y="282147"/>
            <a:ext cx="9144000" cy="2395728"/>
          </a:xfrm>
          <a:prstGeom prst="rect">
            <a:avLst/>
          </a:prstGeom>
        </p:spPr>
      </p:pic>
    </p:spTree>
    <p:extLst>
      <p:ext uri="{BB962C8B-B14F-4D97-AF65-F5344CB8AC3E}">
        <p14:creationId xmlns:p14="http://schemas.microsoft.com/office/powerpoint/2010/main" val="26018857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505545"/>
            <a:ext cx="7772400" cy="875580"/>
          </a:xfrm>
        </p:spPr>
        <p:txBody>
          <a:bodyPr>
            <a:normAutofit/>
          </a:bodyPr>
          <a:lstStyle/>
          <a:p>
            <a:r>
              <a:rPr lang="en-US" sz="6000" b="1" dirty="0"/>
              <a:t>NBAC Annual Meeting</a:t>
            </a:r>
            <a:endParaRPr lang="en-US" dirty="0"/>
          </a:p>
        </p:txBody>
      </p:sp>
      <p:sp>
        <p:nvSpPr>
          <p:cNvPr id="3" name="Subtitle 2"/>
          <p:cNvSpPr>
            <a:spLocks noGrp="1"/>
          </p:cNvSpPr>
          <p:nvPr>
            <p:ph type="subTitle" idx="1"/>
          </p:nvPr>
        </p:nvSpPr>
        <p:spPr>
          <a:xfrm>
            <a:off x="1412842" y="1419791"/>
            <a:ext cx="6400800" cy="1546860"/>
          </a:xfrm>
        </p:spPr>
        <p:txBody>
          <a:bodyPr>
            <a:normAutofit/>
          </a:bodyPr>
          <a:lstStyle/>
          <a:p>
            <a:r>
              <a:rPr lang="en-US" sz="2800" dirty="0"/>
              <a:t>Maritime</a:t>
            </a:r>
          </a:p>
          <a:p>
            <a:r>
              <a:rPr lang="en-US" sz="2800" dirty="0"/>
              <a:t>DOMAIN UPDATES</a:t>
            </a:r>
          </a:p>
        </p:txBody>
      </p:sp>
      <p:sp>
        <p:nvSpPr>
          <p:cNvPr id="6" name="Slide Number Placeholder 5"/>
          <p:cNvSpPr>
            <a:spLocks noGrp="1"/>
          </p:cNvSpPr>
          <p:nvPr>
            <p:ph type="sldNum" sz="quarter" idx="4"/>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DE814A3B-586F-6741-A578-6A3C03C31D10}" type="slidenum">
              <a:rPr kumimoji="0" lang="en-US" sz="1200" b="0" i="0" u="none" strike="noStrike" kern="1200" cap="none" spc="0" normalizeH="0" baseline="0" noProof="0" smtClean="0">
                <a:ln>
                  <a:noFill/>
                </a:ln>
                <a:solidFill>
                  <a:srgbClr val="1F497D"/>
                </a:solidFill>
                <a:effectLst/>
                <a:uLnTx/>
                <a:uFillTx/>
                <a:latin typeface="Arial"/>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srgbClr val="1F497D"/>
              </a:solidFill>
              <a:effectLst/>
              <a:uLnTx/>
              <a:uFillTx/>
              <a:latin typeface="Arial"/>
              <a:ea typeface="+mn-ea"/>
              <a:cs typeface="+mn-cs"/>
            </a:endParaRPr>
          </a:p>
        </p:txBody>
      </p:sp>
      <p:pic>
        <p:nvPicPr>
          <p:cNvPr id="4" name="Picture 3">
            <a:extLst>
              <a:ext uri="{FF2B5EF4-FFF2-40B4-BE49-F238E27FC236}">
                <a16:creationId xmlns:a16="http://schemas.microsoft.com/office/drawing/2014/main" id="{2D289D55-7C49-488A-9ED0-55FB84D723EF}"/>
              </a:ext>
            </a:extLst>
          </p:cNvPr>
          <p:cNvPicPr>
            <a:picLocks noChangeAspect="1"/>
          </p:cNvPicPr>
          <p:nvPr/>
        </p:nvPicPr>
        <p:blipFill>
          <a:blip r:embed="rId2"/>
          <a:stretch>
            <a:fillRect/>
          </a:stretch>
        </p:blipFill>
        <p:spPr>
          <a:xfrm>
            <a:off x="2969217" y="2305050"/>
            <a:ext cx="3519877" cy="3888329"/>
          </a:xfrm>
          <a:prstGeom prst="rect">
            <a:avLst/>
          </a:prstGeom>
        </p:spPr>
      </p:pic>
    </p:spTree>
    <p:extLst>
      <p:ext uri="{BB962C8B-B14F-4D97-AF65-F5344CB8AC3E}">
        <p14:creationId xmlns:p14="http://schemas.microsoft.com/office/powerpoint/2010/main" val="13789030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381000" y="1371600"/>
          <a:ext cx="8380861" cy="1310640"/>
        </p:xfrm>
        <a:graphic>
          <a:graphicData uri="http://schemas.openxmlformats.org/drawingml/2006/table">
            <a:tbl>
              <a:tblPr firstRow="1" bandRow="1"/>
              <a:tblGrid>
                <a:gridCol w="8380861">
                  <a:extLst>
                    <a:ext uri="{9D8B030D-6E8A-4147-A177-3AD203B41FA5}">
                      <a16:colId xmlns:a16="http://schemas.microsoft.com/office/drawing/2014/main" val="20000"/>
                    </a:ext>
                  </a:extLst>
                </a:gridCol>
              </a:tblGrid>
              <a:tr h="238365">
                <a:tc>
                  <a:txBody>
                    <a:bodyPr/>
                    <a:lstStyle>
                      <a:lvl1pPr marL="0" algn="l" defTabSz="914400" rtl="0" eaLnBrk="1" latinLnBrk="0" hangingPunct="1">
                        <a:defRPr sz="1800" b="1" kern="1200">
                          <a:solidFill>
                            <a:schemeClr val="bg1"/>
                          </a:solidFill>
                          <a:latin typeface="Arial"/>
                          <a:ea typeface=""/>
                          <a:cs typeface=""/>
                        </a:defRPr>
                      </a:lvl1pPr>
                      <a:lvl2pPr marL="457200" algn="l" defTabSz="914400" rtl="0" eaLnBrk="1" latinLnBrk="0" hangingPunct="1">
                        <a:defRPr sz="1800" b="1" kern="1200">
                          <a:solidFill>
                            <a:schemeClr val="bg1"/>
                          </a:solidFill>
                          <a:latin typeface="Arial"/>
                          <a:ea typeface=""/>
                          <a:cs typeface=""/>
                        </a:defRPr>
                      </a:lvl2pPr>
                      <a:lvl3pPr marL="914400" algn="l" defTabSz="914400" rtl="0" eaLnBrk="1" latinLnBrk="0" hangingPunct="1">
                        <a:defRPr sz="1800" b="1" kern="1200">
                          <a:solidFill>
                            <a:schemeClr val="bg1"/>
                          </a:solidFill>
                          <a:latin typeface="Arial"/>
                          <a:ea typeface=""/>
                          <a:cs typeface=""/>
                        </a:defRPr>
                      </a:lvl3pPr>
                      <a:lvl4pPr marL="1371600" algn="l" defTabSz="914400" rtl="0" eaLnBrk="1" latinLnBrk="0" hangingPunct="1">
                        <a:defRPr sz="1800" b="1" kern="1200">
                          <a:solidFill>
                            <a:schemeClr val="bg1"/>
                          </a:solidFill>
                          <a:latin typeface="Arial"/>
                          <a:ea typeface=""/>
                          <a:cs typeface=""/>
                        </a:defRPr>
                      </a:lvl4pPr>
                      <a:lvl5pPr marL="1828800" algn="l" defTabSz="914400" rtl="0" eaLnBrk="1" latinLnBrk="0" hangingPunct="1">
                        <a:defRPr sz="1800" b="1" kern="1200">
                          <a:solidFill>
                            <a:schemeClr val="bg1"/>
                          </a:solidFill>
                          <a:latin typeface="Arial"/>
                          <a:ea typeface=""/>
                          <a:cs typeface=""/>
                        </a:defRPr>
                      </a:lvl5pPr>
                      <a:lvl6pPr marL="2286000" algn="l" defTabSz="914400" rtl="0" eaLnBrk="1" latinLnBrk="0" hangingPunct="1">
                        <a:defRPr sz="1800" b="1" kern="1200">
                          <a:solidFill>
                            <a:schemeClr val="bg1"/>
                          </a:solidFill>
                          <a:latin typeface="Arial"/>
                          <a:ea typeface=""/>
                          <a:cs typeface=""/>
                        </a:defRPr>
                      </a:lvl6pPr>
                      <a:lvl7pPr marL="2743200" algn="l" defTabSz="914400" rtl="0" eaLnBrk="1" latinLnBrk="0" hangingPunct="1">
                        <a:defRPr sz="1800" b="1" kern="1200">
                          <a:solidFill>
                            <a:schemeClr val="bg1"/>
                          </a:solidFill>
                          <a:latin typeface="Arial"/>
                          <a:ea typeface=""/>
                          <a:cs typeface=""/>
                        </a:defRPr>
                      </a:lvl7pPr>
                      <a:lvl8pPr marL="3200400" algn="l" defTabSz="914400" rtl="0" eaLnBrk="1" latinLnBrk="0" hangingPunct="1">
                        <a:defRPr sz="1800" b="1" kern="1200">
                          <a:solidFill>
                            <a:schemeClr val="bg1"/>
                          </a:solidFill>
                          <a:latin typeface="Arial"/>
                          <a:ea typeface=""/>
                          <a:cs typeface=""/>
                        </a:defRPr>
                      </a:lvl8pPr>
                      <a:lvl9pPr marL="3657600" algn="l" defTabSz="914400" rtl="0" eaLnBrk="1" latinLnBrk="0" hangingPunct="1">
                        <a:defRPr sz="1800" b="1" kern="1200">
                          <a:solidFill>
                            <a:schemeClr val="bg1"/>
                          </a:solidFill>
                          <a:latin typeface="Arial"/>
                          <a:ea typeface=""/>
                          <a:cs typeface=""/>
                        </a:defRPr>
                      </a:lvl9pPr>
                    </a:lstStyle>
                    <a:p>
                      <a:pPr algn="ctr"/>
                      <a:r>
                        <a:rPr lang="en-US" sz="1400" b="1" dirty="0">
                          <a:solidFill>
                            <a:schemeClr val="bg1"/>
                          </a:solidFill>
                        </a:rPr>
                        <a:t>Description</a:t>
                      </a:r>
                    </a:p>
                  </a:txBody>
                  <a:tcPr>
                    <a:lnL w="9525" cap="flat" cmpd="sng" algn="ctr">
                      <a:noFill/>
                      <a:prstDash val="solid"/>
                    </a:lnL>
                    <a:lnR w="9525" cap="flat" cmpd="sng" algn="ctr">
                      <a:noFill/>
                      <a:prstDash val="solid"/>
                    </a:lnR>
                    <a:lnT w="9525" cap="flat" cmpd="sng" algn="ctr">
                      <a:noFill/>
                      <a:prstDash val="soli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506F"/>
                    </a:solidFill>
                  </a:tcPr>
                </a:tc>
                <a:extLst>
                  <a:ext uri="{0D108BD9-81ED-4DB2-BD59-A6C34878D82A}">
                    <a16:rowId xmlns:a16="http://schemas.microsoft.com/office/drawing/2014/main" val="10000"/>
                  </a:ext>
                </a:extLst>
              </a:tr>
              <a:tr h="639611">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0" marR="0" lvl="0" indent="0" algn="l" defTabSz="909720" rtl="0" eaLnBrk="1" fontAlgn="auto" latinLnBrk="0" hangingPunct="1">
                        <a:lnSpc>
                          <a:spcPct val="100000"/>
                        </a:lnSpc>
                        <a:spcBef>
                          <a:spcPts val="0"/>
                        </a:spcBef>
                        <a:spcAft>
                          <a:spcPts val="0"/>
                        </a:spcAft>
                        <a:buClrTx/>
                        <a:buSzTx/>
                        <a:buFont typeface="Wingdings" pitchFamily="2" charset="2"/>
                        <a:buNone/>
                        <a:tabLst/>
                        <a:defRPr/>
                      </a:pPr>
                      <a:r>
                        <a:rPr kumimoji="0" lang="en-US" sz="1400" b="1" i="0" u="none" strike="noStrike" kern="1200" cap="none" spc="0" normalizeH="0" baseline="0" noProof="0" dirty="0">
                          <a:ln>
                            <a:noFill/>
                          </a:ln>
                          <a:solidFill>
                            <a:srgbClr val="686868"/>
                          </a:solidFill>
                          <a:effectLst/>
                          <a:uLnTx/>
                          <a:uFillTx/>
                          <a:latin typeface="+mn-lt"/>
                          <a:ea typeface="+mn-ea"/>
                          <a:cs typeface="+mn-cs"/>
                        </a:rPr>
                        <a:t>2021 Highlights</a:t>
                      </a:r>
                      <a:r>
                        <a:rPr kumimoji="0" lang="en-US" sz="1400" b="0" i="0" u="none" strike="noStrike" kern="1200" cap="none" spc="0" normalizeH="0" baseline="0" noProof="0" dirty="0">
                          <a:ln>
                            <a:noFill/>
                          </a:ln>
                          <a:solidFill>
                            <a:srgbClr val="686868"/>
                          </a:solidFill>
                          <a:effectLst/>
                          <a:uLnTx/>
                          <a:uFillTx/>
                          <a:latin typeface="+mn-lt"/>
                          <a:ea typeface="+mn-ea"/>
                          <a:cs typeface="+mn-cs"/>
                        </a:rPr>
                        <a:t>: Explore opportunities to use NIEM  </a:t>
                      </a:r>
                    </a:p>
                    <a:p>
                      <a:pPr marL="0" marR="0" lvl="0" indent="0" algn="l" defTabSz="909720" rtl="0" eaLnBrk="1" fontAlgn="auto" latinLnBrk="0" hangingPunct="1">
                        <a:lnSpc>
                          <a:spcPct val="100000"/>
                        </a:lnSpc>
                        <a:spcBef>
                          <a:spcPts val="0"/>
                        </a:spcBef>
                        <a:spcAft>
                          <a:spcPts val="0"/>
                        </a:spcAft>
                        <a:buClrTx/>
                        <a:buSzTx/>
                        <a:buFont typeface="Wingdings" pitchFamily="2" charset="2"/>
                        <a:buNone/>
                        <a:tabLst/>
                        <a:defRPr/>
                      </a:pPr>
                      <a:r>
                        <a:rPr kumimoji="0" lang="en-US" sz="1400" b="1" i="0" u="none" strike="noStrike" kern="1200" cap="none" spc="0" normalizeH="0" baseline="0" noProof="0" dirty="0">
                          <a:ln>
                            <a:noFill/>
                          </a:ln>
                          <a:solidFill>
                            <a:srgbClr val="686868"/>
                          </a:solidFill>
                          <a:effectLst/>
                          <a:uLnTx/>
                          <a:uFillTx/>
                          <a:latin typeface="+mn-lt"/>
                          <a:ea typeface="+mn-ea"/>
                          <a:cs typeface="+mn-cs"/>
                        </a:rPr>
                        <a:t>2022 Objectives</a:t>
                      </a:r>
                      <a:r>
                        <a:rPr kumimoji="0" lang="en-US" sz="1400" b="0" i="0" u="none" strike="noStrike" kern="1200" cap="none" spc="0" normalizeH="0" baseline="0" noProof="0" dirty="0">
                          <a:ln>
                            <a:noFill/>
                          </a:ln>
                          <a:solidFill>
                            <a:srgbClr val="686868"/>
                          </a:solidFill>
                          <a:effectLst/>
                          <a:uLnTx/>
                          <a:uFillTx/>
                          <a:latin typeface="+mn-lt"/>
                          <a:ea typeface="+mn-ea"/>
                          <a:cs typeface="+mn-cs"/>
                        </a:rPr>
                        <a:t>: </a:t>
                      </a:r>
                      <a:r>
                        <a:rPr kumimoji="0" lang="en-US" sz="1400" b="0" i="0" u="none" strike="noStrike" kern="1200" cap="none" spc="0" normalizeH="0" baseline="0" noProof="0" dirty="0">
                          <a:ln>
                            <a:noFill/>
                          </a:ln>
                          <a:solidFill>
                            <a:srgbClr val="686868"/>
                          </a:solidFill>
                          <a:effectLst/>
                          <a:uLnTx/>
                          <a:uFillTx/>
                          <a:latin typeface="Arial"/>
                          <a:ea typeface=""/>
                          <a:cs typeface=""/>
                        </a:rPr>
                        <a:t>continue exploration and participate in `best practices’ activities </a:t>
                      </a:r>
                      <a:endParaRPr kumimoji="0" lang="en-US" sz="1400" b="0" i="0" u="none" strike="noStrike" kern="1200" cap="none" spc="0" normalizeH="0" baseline="0" noProof="0" dirty="0">
                        <a:ln>
                          <a:noFill/>
                        </a:ln>
                        <a:solidFill>
                          <a:srgbClr val="686868"/>
                        </a:solidFill>
                        <a:effectLst/>
                        <a:uLnTx/>
                        <a:uFillTx/>
                        <a:latin typeface="+mn-lt"/>
                        <a:ea typeface="+mn-ea"/>
                        <a:cs typeface="+mn-cs"/>
                      </a:endParaRPr>
                    </a:p>
                    <a:p>
                      <a:pPr marL="0" marR="0" lvl="0" indent="0" algn="l" defTabSz="909720" rtl="0" eaLnBrk="1" fontAlgn="auto" latinLnBrk="0" hangingPunct="1">
                        <a:lnSpc>
                          <a:spcPct val="100000"/>
                        </a:lnSpc>
                        <a:spcBef>
                          <a:spcPts val="0"/>
                        </a:spcBef>
                        <a:spcAft>
                          <a:spcPts val="0"/>
                        </a:spcAft>
                        <a:buClrTx/>
                        <a:buSzTx/>
                        <a:buFont typeface="Wingdings" pitchFamily="2" charset="2"/>
                        <a:buNone/>
                        <a:tabLst/>
                        <a:defRPr/>
                      </a:pPr>
                      <a:r>
                        <a:rPr kumimoji="0" lang="en-US" sz="1400" b="1" i="0" u="none" strike="noStrike" kern="1200" cap="none" spc="0" normalizeH="0" baseline="0" noProof="0" dirty="0">
                          <a:ln>
                            <a:noFill/>
                          </a:ln>
                          <a:solidFill>
                            <a:srgbClr val="686868"/>
                          </a:solidFill>
                          <a:effectLst/>
                          <a:uLnTx/>
                          <a:uFillTx/>
                          <a:latin typeface="+mn-lt"/>
                          <a:ea typeface="+mn-ea"/>
                          <a:cs typeface="+mn-cs"/>
                        </a:rPr>
                        <a:t>NIEM Recommendations</a:t>
                      </a:r>
                      <a:r>
                        <a:rPr kumimoji="0" lang="en-US" sz="1400" b="0" i="0" u="none" strike="noStrike" kern="1200" cap="none" spc="0" normalizeH="0" baseline="0" noProof="0" dirty="0">
                          <a:ln>
                            <a:noFill/>
                          </a:ln>
                          <a:solidFill>
                            <a:srgbClr val="686868"/>
                          </a:solidFill>
                          <a:effectLst/>
                          <a:uLnTx/>
                          <a:uFillTx/>
                          <a:latin typeface="+mn-lt"/>
                          <a:ea typeface="+mn-ea"/>
                          <a:cs typeface="+mn-cs"/>
                        </a:rPr>
                        <a:t>: Widely distribute practical standards (a.k.a. de facto best practices)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238365">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algn="ctr"/>
                      <a:endParaRPr lang="en-US" sz="1200" b="1"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949C9D"/>
                    </a:solidFill>
                  </a:tcPr>
                </a:tc>
                <a:extLst>
                  <a:ext uri="{0D108BD9-81ED-4DB2-BD59-A6C34878D82A}">
                    <a16:rowId xmlns:a16="http://schemas.microsoft.com/office/drawing/2014/main" val="10002"/>
                  </a:ext>
                </a:extLst>
              </a:tr>
            </a:tbl>
          </a:graphicData>
        </a:graphic>
      </p:graphicFrame>
      <p:sp>
        <p:nvSpPr>
          <p:cNvPr id="6" name="Freeform 5"/>
          <p:cNvSpPr/>
          <p:nvPr/>
        </p:nvSpPr>
        <p:spPr>
          <a:xfrm>
            <a:off x="533400" y="3199089"/>
            <a:ext cx="2514600" cy="3049312"/>
          </a:xfrm>
          <a:custGeom>
            <a:avLst/>
            <a:gdLst>
              <a:gd name="connsiteX0" fmla="*/ 0 w 1696382"/>
              <a:gd name="connsiteY0" fmla="*/ 0 h 1666458"/>
              <a:gd name="connsiteX1" fmla="*/ 1696382 w 1696382"/>
              <a:gd name="connsiteY1" fmla="*/ 0 h 1666458"/>
              <a:gd name="connsiteX2" fmla="*/ 1696382 w 1696382"/>
              <a:gd name="connsiteY2" fmla="*/ 1666458 h 1666458"/>
              <a:gd name="connsiteX3" fmla="*/ 0 w 1696382"/>
              <a:gd name="connsiteY3" fmla="*/ 1666458 h 1666458"/>
              <a:gd name="connsiteX4" fmla="*/ 0 w 1696382"/>
              <a:gd name="connsiteY4" fmla="*/ 0 h 16664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6382" h="1666458">
                <a:moveTo>
                  <a:pt x="0" y="0"/>
                </a:moveTo>
                <a:lnTo>
                  <a:pt x="1696382" y="0"/>
                </a:lnTo>
                <a:lnTo>
                  <a:pt x="1696382" y="1666458"/>
                </a:lnTo>
                <a:lnTo>
                  <a:pt x="0" y="1666458"/>
                </a:lnTo>
                <a:lnTo>
                  <a:pt x="0" y="0"/>
                </a:lnTo>
                <a:close/>
              </a:path>
            </a:pathLst>
          </a:custGeom>
          <a:noFill/>
          <a:ln>
            <a:noFill/>
          </a:ln>
          <a:effectLst/>
        </p:spPr>
        <p:txBody>
          <a:bodyPr spcFirstLastPara="0" vert="horz" wrap="square" lIns="43180" tIns="43180" rIns="43180" bIns="43180" numCol="1" spcCol="1270" anchor="t" anchorCtr="0">
            <a:noAutofit/>
          </a:bodyPr>
          <a:lstStyle/>
          <a:p>
            <a:pPr marL="171450" lvl="0" indent="-171450" eaLnBrk="0" hangingPunct="0">
              <a:spcBef>
                <a:spcPct val="30000"/>
              </a:spcBef>
              <a:buFont typeface="Arial" panose="020B0604020202020204" pitchFamily="34" charset="0"/>
              <a:buChar char="•"/>
              <a:defRPr/>
            </a:pPr>
            <a:r>
              <a:rPr lang="en-US" sz="1200" kern="0" dirty="0">
                <a:solidFill>
                  <a:srgbClr val="686868"/>
                </a:solidFill>
                <a:cs typeface="Arial" pitchFamily="34" charset="0"/>
              </a:rPr>
              <a:t>Conducted the 03-15AUG LSE21 that tested "war-fighting concepts that are not fully refined," across 17 time zones with 30+ live, 50+ virtual / constructive units.</a:t>
            </a:r>
          </a:p>
          <a:p>
            <a:pPr marL="171450" lvl="0" indent="-171450" eaLnBrk="0" hangingPunct="0">
              <a:spcBef>
                <a:spcPct val="30000"/>
              </a:spcBef>
              <a:buFont typeface="Arial" panose="020B0604020202020204" pitchFamily="34" charset="0"/>
              <a:buChar char="•"/>
              <a:defRPr/>
            </a:pPr>
            <a:r>
              <a:rPr lang="en-US" sz="1200" kern="0" dirty="0">
                <a:solidFill>
                  <a:srgbClr val="686868"/>
                </a:solidFill>
                <a:cs typeface="Arial" pitchFamily="34" charset="0"/>
              </a:rPr>
              <a:t>Jupiter (</a:t>
            </a:r>
            <a:r>
              <a:rPr lang="en-US" sz="1200" kern="0" dirty="0" err="1">
                <a:solidFill>
                  <a:srgbClr val="686868"/>
                </a:solidFill>
                <a:cs typeface="Arial" pitchFamily="34" charset="0"/>
              </a:rPr>
              <a:t>Advana</a:t>
            </a:r>
            <a:r>
              <a:rPr lang="en-US" sz="1200" kern="0" dirty="0">
                <a:solidFill>
                  <a:srgbClr val="686868"/>
                </a:solidFill>
                <a:cs typeface="Arial" pitchFamily="34" charset="0"/>
              </a:rPr>
              <a:t>) 2.0 dashboards demonstrated better ability to access, correlate, visualize and model data in various forms throughout the </a:t>
            </a:r>
            <a:r>
              <a:rPr lang="en-US" sz="1200" kern="0" dirty="0" err="1">
                <a:solidFill>
                  <a:srgbClr val="686868"/>
                </a:solidFill>
                <a:cs typeface="Arial" pitchFamily="34" charset="0"/>
              </a:rPr>
              <a:t>DoN</a:t>
            </a:r>
            <a:r>
              <a:rPr lang="en-US" sz="1200" kern="0" dirty="0">
                <a:solidFill>
                  <a:srgbClr val="686868"/>
                </a:solidFill>
                <a:cs typeface="Arial" pitchFamily="34" charset="0"/>
              </a:rPr>
              <a:t>. </a:t>
            </a:r>
          </a:p>
          <a:p>
            <a:pPr marL="171450" lvl="0" indent="-171450" eaLnBrk="0" hangingPunct="0">
              <a:spcBef>
                <a:spcPct val="30000"/>
              </a:spcBef>
              <a:buFont typeface="Arial" panose="020B0604020202020204" pitchFamily="34" charset="0"/>
              <a:buChar char="•"/>
              <a:defRPr/>
            </a:pPr>
            <a:r>
              <a:rPr lang="en-US" sz="1200" kern="0" dirty="0">
                <a:solidFill>
                  <a:srgbClr val="686868"/>
                </a:solidFill>
                <a:latin typeface="Arial"/>
                <a:cs typeface="Arial" pitchFamily="34" charset="0"/>
              </a:rPr>
              <a:t>Continued investments in network modernizations and PED improvements. </a:t>
            </a:r>
          </a:p>
          <a:p>
            <a:pPr marL="171450" lvl="0" indent="-171450" eaLnBrk="0" hangingPunct="0">
              <a:spcBef>
                <a:spcPct val="30000"/>
              </a:spcBef>
              <a:buFont typeface="Arial" panose="020B0604020202020204" pitchFamily="34" charset="0"/>
              <a:buChar char="•"/>
              <a:defRPr/>
            </a:pPr>
            <a:r>
              <a:rPr kumimoji="0" lang="en-US" sz="1200" b="0" i="0" u="none" strike="noStrike" kern="0" cap="none" spc="0" normalizeH="0" baseline="0" noProof="0" dirty="0">
                <a:ln>
                  <a:noFill/>
                </a:ln>
                <a:solidFill>
                  <a:srgbClr val="686868"/>
                </a:solidFill>
                <a:effectLst/>
                <a:uLnTx/>
                <a:uFillTx/>
                <a:latin typeface="Arial"/>
                <a:ea typeface="+mn-ea"/>
                <a:cs typeface="Arial" pitchFamily="34" charset="0"/>
              </a:rPr>
              <a:t>Publishing</a:t>
            </a:r>
            <a:r>
              <a:rPr lang="en-US" sz="1200" kern="0" dirty="0">
                <a:solidFill>
                  <a:srgbClr val="686868"/>
                </a:solidFill>
                <a:cs typeface="Arial" pitchFamily="34" charset="0"/>
              </a:rPr>
              <a:t> SNI 5000.36B establishing guiderails for strategic use of data </a:t>
            </a:r>
            <a:r>
              <a:rPr kumimoji="0" lang="en-US" sz="1200" b="0" i="0" u="none" strike="noStrike" kern="0" cap="none" spc="0" normalizeH="0" noProof="0" dirty="0">
                <a:ln>
                  <a:noFill/>
                </a:ln>
                <a:solidFill>
                  <a:srgbClr val="686868"/>
                </a:solidFill>
                <a:effectLst/>
                <a:uLnTx/>
                <a:uFillTx/>
                <a:latin typeface="Arial"/>
                <a:ea typeface="+mn-ea"/>
                <a:cs typeface="Arial" pitchFamily="34" charset="0"/>
              </a:rPr>
              <a:t> </a:t>
            </a:r>
            <a:endParaRPr kumimoji="0" lang="en-US" sz="1200" b="0" i="0" u="none" strike="noStrike" kern="0" cap="none" spc="0" normalizeH="0" baseline="0" noProof="0" dirty="0">
              <a:ln>
                <a:noFill/>
              </a:ln>
              <a:solidFill>
                <a:srgbClr val="686868"/>
              </a:solidFill>
              <a:effectLst/>
              <a:uLnTx/>
              <a:uFillTx/>
              <a:latin typeface="Arial"/>
              <a:ea typeface="+mn-ea"/>
              <a:cs typeface="Arial" pitchFamily="34" charset="0"/>
            </a:endParaRPr>
          </a:p>
          <a:p>
            <a:pPr marL="0" marR="0" lvl="0" indent="0" algn="l" defTabSz="755650" rtl="0" eaLnBrk="1" fontAlgn="auto" latinLnBrk="0" hangingPunct="1">
              <a:lnSpc>
                <a:spcPct val="90000"/>
              </a:lnSpc>
              <a:spcBef>
                <a:spcPts val="0"/>
              </a:spcBef>
              <a:spcAft>
                <a:spcPct val="35000"/>
              </a:spcAft>
              <a:buClrTx/>
              <a:buSzTx/>
              <a:buFontTx/>
              <a:buNone/>
              <a:tabLst/>
              <a:defRPr/>
            </a:pPr>
            <a:endParaRPr kumimoji="0" lang="en-US" sz="1200" b="0" i="0" u="none" strike="noStrike" kern="0" cap="none" spc="0" normalizeH="0" baseline="0" noProof="0" dirty="0">
              <a:ln>
                <a:noFill/>
              </a:ln>
              <a:solidFill>
                <a:srgbClr val="686868"/>
              </a:solidFill>
              <a:effectLst/>
              <a:uLnTx/>
              <a:uFillTx/>
              <a:latin typeface="Arial"/>
              <a:ea typeface="+mn-ea"/>
              <a:cs typeface="Arial" pitchFamily="34" charset="0"/>
            </a:endParaRPr>
          </a:p>
        </p:txBody>
      </p:sp>
      <p:sp>
        <p:nvSpPr>
          <p:cNvPr id="7" name="Freeform 6"/>
          <p:cNvSpPr/>
          <p:nvPr/>
        </p:nvSpPr>
        <p:spPr>
          <a:xfrm>
            <a:off x="387469" y="2717139"/>
            <a:ext cx="2729788" cy="442686"/>
          </a:xfrm>
          <a:custGeom>
            <a:avLst/>
            <a:gdLst>
              <a:gd name="connsiteX0" fmla="*/ 0 w 1791890"/>
              <a:gd name="connsiteY0" fmla="*/ 0 h 358378"/>
              <a:gd name="connsiteX1" fmla="*/ 1791890 w 1791890"/>
              <a:gd name="connsiteY1" fmla="*/ 0 h 358378"/>
              <a:gd name="connsiteX2" fmla="*/ 1791890 w 1791890"/>
              <a:gd name="connsiteY2" fmla="*/ 358378 h 358378"/>
              <a:gd name="connsiteX3" fmla="*/ 0 w 1791890"/>
              <a:gd name="connsiteY3" fmla="*/ 358378 h 358378"/>
              <a:gd name="connsiteX4" fmla="*/ 0 w 1791890"/>
              <a:gd name="connsiteY4" fmla="*/ 0 h 3583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1890" h="358378">
                <a:moveTo>
                  <a:pt x="0" y="0"/>
                </a:moveTo>
                <a:lnTo>
                  <a:pt x="1791890" y="0"/>
                </a:lnTo>
                <a:lnTo>
                  <a:pt x="1791890" y="358378"/>
                </a:lnTo>
                <a:lnTo>
                  <a:pt x="0" y="358378"/>
                </a:lnTo>
                <a:lnTo>
                  <a:pt x="0" y="0"/>
                </a:lnTo>
                <a:close/>
              </a:path>
            </a:pathLst>
          </a:custGeom>
          <a:solidFill>
            <a:srgbClr val="00506F"/>
          </a:solidFill>
          <a:ln w="25400" cap="flat" cmpd="sng" algn="ctr">
            <a:solidFill>
              <a:srgbClr val="005170"/>
            </a:solidFill>
            <a:prstDash val="solid"/>
          </a:ln>
          <a:effectLst/>
        </p:spPr>
        <p:txBody>
          <a:bodyPr spcFirstLastPara="0" vert="horz" wrap="square" lIns="35560" tIns="35560" rIns="35560" bIns="35560" numCol="1" spcCol="1270" anchor="ctr" anchorCtr="0">
            <a:noAutofit/>
          </a:bodyPr>
          <a:lstStyle/>
          <a:p>
            <a:pPr marL="0" marR="0" lvl="0" indent="0" algn="ctr" defTabSz="622300" rtl="0" eaLnBrk="1" fontAlgn="auto" latinLnBrk="0" hangingPunct="1">
              <a:lnSpc>
                <a:spcPct val="90000"/>
              </a:lnSpc>
              <a:spcBef>
                <a:spcPts val="0"/>
              </a:spcBef>
              <a:spcAft>
                <a:spcPct val="35000"/>
              </a:spcAft>
              <a:buClrTx/>
              <a:buSzTx/>
              <a:buFontTx/>
              <a:buNone/>
              <a:tabLst/>
              <a:defRPr/>
            </a:pPr>
            <a:r>
              <a:rPr kumimoji="0" lang="en-US" sz="1200" b="1" i="0" u="none" strike="noStrike" kern="0" cap="none" spc="0" normalizeH="0" baseline="0" noProof="0" dirty="0">
                <a:ln>
                  <a:noFill/>
                </a:ln>
                <a:solidFill>
                  <a:srgbClr val="FFFFFF"/>
                </a:solidFill>
                <a:effectLst/>
                <a:uLnTx/>
                <a:uFillTx/>
                <a:latin typeface="Arial"/>
                <a:ea typeface="+mn-ea"/>
                <a:cs typeface="Arial" pitchFamily="34" charset="0"/>
              </a:rPr>
              <a:t>2021 Highlights</a:t>
            </a:r>
          </a:p>
        </p:txBody>
      </p:sp>
      <p:sp>
        <p:nvSpPr>
          <p:cNvPr id="9" name="Freeform 8"/>
          <p:cNvSpPr/>
          <p:nvPr/>
        </p:nvSpPr>
        <p:spPr>
          <a:xfrm>
            <a:off x="3352800" y="3199088"/>
            <a:ext cx="2438400" cy="3049312"/>
          </a:xfrm>
          <a:custGeom>
            <a:avLst/>
            <a:gdLst>
              <a:gd name="connsiteX0" fmla="*/ 0 w 1696382"/>
              <a:gd name="connsiteY0" fmla="*/ 0 h 1666458"/>
              <a:gd name="connsiteX1" fmla="*/ 1696382 w 1696382"/>
              <a:gd name="connsiteY1" fmla="*/ 0 h 1666458"/>
              <a:gd name="connsiteX2" fmla="*/ 1696382 w 1696382"/>
              <a:gd name="connsiteY2" fmla="*/ 1666458 h 1666458"/>
              <a:gd name="connsiteX3" fmla="*/ 0 w 1696382"/>
              <a:gd name="connsiteY3" fmla="*/ 1666458 h 1666458"/>
              <a:gd name="connsiteX4" fmla="*/ 0 w 1696382"/>
              <a:gd name="connsiteY4" fmla="*/ 0 h 16664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6382" h="1666458">
                <a:moveTo>
                  <a:pt x="0" y="0"/>
                </a:moveTo>
                <a:lnTo>
                  <a:pt x="1696382" y="0"/>
                </a:lnTo>
                <a:lnTo>
                  <a:pt x="1696382" y="1666458"/>
                </a:lnTo>
                <a:lnTo>
                  <a:pt x="0" y="1666458"/>
                </a:lnTo>
                <a:lnTo>
                  <a:pt x="0" y="0"/>
                </a:lnTo>
                <a:close/>
              </a:path>
            </a:pathLst>
          </a:custGeom>
          <a:noFill/>
          <a:ln>
            <a:noFill/>
          </a:ln>
          <a:effectLst/>
        </p:spPr>
        <p:txBody>
          <a:bodyPr spcFirstLastPara="0" vert="horz" wrap="square" lIns="43180" tIns="43180" rIns="43180" bIns="43180" numCol="1" spcCol="1270" anchor="t" anchorCtr="0">
            <a:noAutofit/>
          </a:bodyPr>
          <a:lstStyle/>
          <a:p>
            <a:pPr marL="171450" lvl="0" indent="-171450">
              <a:buFont typeface="Arial" panose="020B0604020202020204" pitchFamily="34" charset="0"/>
              <a:buChar char="•"/>
              <a:defRPr/>
            </a:pPr>
            <a:r>
              <a:rPr kumimoji="0" lang="en-US" sz="1200" b="0" i="0" u="none" strike="noStrike" kern="0" cap="none" spc="0" normalizeH="0" baseline="0" noProof="0" dirty="0">
                <a:ln>
                  <a:noFill/>
                </a:ln>
                <a:solidFill>
                  <a:srgbClr val="686868"/>
                </a:solidFill>
                <a:effectLst/>
                <a:uLnTx/>
                <a:uFillTx/>
                <a:latin typeface="Arial"/>
                <a:ea typeface="+mn-ea"/>
                <a:cs typeface="Arial" pitchFamily="34" charset="0"/>
              </a:rPr>
              <a:t>Leverage afloat opportunities to </a:t>
            </a:r>
            <a:r>
              <a:rPr lang="en-US" sz="1200" kern="0" dirty="0">
                <a:solidFill>
                  <a:srgbClr val="686868"/>
                </a:solidFill>
                <a:cs typeface="Arial" pitchFamily="34" charset="0"/>
              </a:rPr>
              <a:t>improve associated management, automations, monitoring and interoperations. And derive inferences and insights to support timely and accurate decision making.</a:t>
            </a:r>
          </a:p>
          <a:p>
            <a:pPr marL="171450" lvl="0" indent="-171450">
              <a:buFont typeface="Arial" panose="020B0604020202020204" pitchFamily="34" charset="0"/>
              <a:buChar char="•"/>
              <a:defRPr/>
            </a:pPr>
            <a:endParaRPr lang="en-US" sz="1200" kern="0" dirty="0">
              <a:solidFill>
                <a:srgbClr val="686868"/>
              </a:solidFill>
              <a:cs typeface="Arial" pitchFamily="34" charset="0"/>
            </a:endParaRPr>
          </a:p>
          <a:p>
            <a:pPr marL="171450" indent="-171450">
              <a:buFont typeface="Arial" panose="020B0604020202020204" pitchFamily="34" charset="0"/>
              <a:buChar char="•"/>
              <a:defRPr/>
            </a:pPr>
            <a:r>
              <a:rPr lang="en-US" sz="1200" kern="0" dirty="0">
                <a:solidFill>
                  <a:srgbClr val="686868"/>
                </a:solidFill>
                <a:cs typeface="Arial" pitchFamily="34" charset="0"/>
              </a:rPr>
              <a:t>“Plug into JADC2” to develop the networks, infrastructure, data architecture, tools, and analytics” to support Distributed Maritime Operations. </a:t>
            </a:r>
          </a:p>
          <a:p>
            <a:pPr marL="171450" indent="-171450">
              <a:buFont typeface="Arial" panose="020B0604020202020204" pitchFamily="34" charset="0"/>
              <a:buChar char="•"/>
              <a:defRPr/>
            </a:pPr>
            <a:endParaRPr lang="en-US" sz="1200" kern="0" dirty="0">
              <a:solidFill>
                <a:srgbClr val="686868"/>
              </a:solidFill>
              <a:cs typeface="Arial" pitchFamily="34" charset="0"/>
            </a:endParaRPr>
          </a:p>
          <a:p>
            <a:pPr marL="171450" indent="-171450">
              <a:buFont typeface="Arial" panose="020B0604020202020204" pitchFamily="34" charset="0"/>
              <a:buChar char="•"/>
              <a:defRPr/>
            </a:pPr>
            <a:r>
              <a:rPr lang="en-US" sz="1200" kern="0" dirty="0">
                <a:solidFill>
                  <a:srgbClr val="686868"/>
                </a:solidFill>
                <a:cs typeface="Arial" pitchFamily="34" charset="0"/>
              </a:rPr>
              <a:t>Publish SECNAVINST 5000.36B</a:t>
            </a:r>
          </a:p>
          <a:p>
            <a:pPr marL="171450" indent="-171450">
              <a:buFont typeface="Arial" panose="020B0604020202020204" pitchFamily="34" charset="0"/>
              <a:buChar char="•"/>
              <a:defRPr/>
            </a:pPr>
            <a:endParaRPr lang="en-US" sz="1200" kern="0" dirty="0">
              <a:solidFill>
                <a:srgbClr val="686868"/>
              </a:solidFill>
              <a:cs typeface="Arial" pitchFamily="34" charset="0"/>
            </a:endParaRPr>
          </a:p>
          <a:p>
            <a:pPr lvl="0">
              <a:defRPr/>
            </a:pPr>
            <a:r>
              <a:rPr lang="en-US" sz="1200" kern="0" dirty="0">
                <a:solidFill>
                  <a:srgbClr val="686868"/>
                </a:solidFill>
                <a:cs typeface="Arial" pitchFamily="34" charset="0"/>
              </a:rPr>
              <a:t> </a:t>
            </a:r>
          </a:p>
          <a:p>
            <a:pPr lvl="0">
              <a:defRPr/>
            </a:pPr>
            <a:endParaRPr kumimoji="0" lang="en-US" sz="1200" b="0" i="0" u="none" strike="noStrike" kern="0" cap="none" spc="0" normalizeH="0" baseline="0" noProof="0" dirty="0">
              <a:ln>
                <a:noFill/>
              </a:ln>
              <a:solidFill>
                <a:srgbClr val="686868"/>
              </a:solidFill>
              <a:effectLst/>
              <a:uLnTx/>
              <a:uFillTx/>
              <a:latin typeface="Arial"/>
              <a:ea typeface="+mn-ea"/>
              <a:cs typeface="Arial" pitchFamily="34" charset="0"/>
            </a:endParaRPr>
          </a:p>
        </p:txBody>
      </p:sp>
      <p:sp>
        <p:nvSpPr>
          <p:cNvPr id="10" name="Freeform 9"/>
          <p:cNvSpPr/>
          <p:nvPr/>
        </p:nvSpPr>
        <p:spPr>
          <a:xfrm>
            <a:off x="3203029" y="2717139"/>
            <a:ext cx="2729788" cy="442686"/>
          </a:xfrm>
          <a:custGeom>
            <a:avLst/>
            <a:gdLst>
              <a:gd name="connsiteX0" fmla="*/ 0 w 1791890"/>
              <a:gd name="connsiteY0" fmla="*/ 0 h 358378"/>
              <a:gd name="connsiteX1" fmla="*/ 1791890 w 1791890"/>
              <a:gd name="connsiteY1" fmla="*/ 0 h 358378"/>
              <a:gd name="connsiteX2" fmla="*/ 1791890 w 1791890"/>
              <a:gd name="connsiteY2" fmla="*/ 358378 h 358378"/>
              <a:gd name="connsiteX3" fmla="*/ 0 w 1791890"/>
              <a:gd name="connsiteY3" fmla="*/ 358378 h 358378"/>
              <a:gd name="connsiteX4" fmla="*/ 0 w 1791890"/>
              <a:gd name="connsiteY4" fmla="*/ 0 h 3583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1890" h="358378">
                <a:moveTo>
                  <a:pt x="0" y="0"/>
                </a:moveTo>
                <a:lnTo>
                  <a:pt x="1791890" y="0"/>
                </a:lnTo>
                <a:lnTo>
                  <a:pt x="1791890" y="358378"/>
                </a:lnTo>
                <a:lnTo>
                  <a:pt x="0" y="358378"/>
                </a:lnTo>
                <a:lnTo>
                  <a:pt x="0" y="0"/>
                </a:lnTo>
                <a:close/>
              </a:path>
            </a:pathLst>
          </a:custGeom>
          <a:solidFill>
            <a:srgbClr val="00506F"/>
          </a:solidFill>
          <a:ln w="25400" cap="flat" cmpd="sng" algn="ctr">
            <a:solidFill>
              <a:srgbClr val="005170"/>
            </a:solidFill>
            <a:prstDash val="solid"/>
          </a:ln>
          <a:effectLst/>
        </p:spPr>
        <p:txBody>
          <a:bodyPr spcFirstLastPara="0" vert="horz" wrap="square" lIns="35560" tIns="35560" rIns="35560" bIns="35560" numCol="1" spcCol="1270" anchor="ctr" anchorCtr="0">
            <a:noAutofit/>
          </a:bodyPr>
          <a:lstStyle/>
          <a:p>
            <a:pPr marL="0" marR="0" lvl="0" indent="0" algn="ctr" defTabSz="622300" rtl="0" eaLnBrk="1" fontAlgn="auto" latinLnBrk="0" hangingPunct="1">
              <a:lnSpc>
                <a:spcPct val="90000"/>
              </a:lnSpc>
              <a:spcBef>
                <a:spcPts val="0"/>
              </a:spcBef>
              <a:spcAft>
                <a:spcPct val="35000"/>
              </a:spcAft>
              <a:buClrTx/>
              <a:buSzTx/>
              <a:buFontTx/>
              <a:buNone/>
              <a:tabLst/>
              <a:defRPr/>
            </a:pPr>
            <a:r>
              <a:rPr kumimoji="0" lang="en-US" sz="1200" b="1" i="0" u="none" strike="noStrike" kern="0" cap="none" spc="0" normalizeH="0" baseline="0" noProof="0" dirty="0">
                <a:ln>
                  <a:noFill/>
                </a:ln>
                <a:solidFill>
                  <a:srgbClr val="FFFFFF"/>
                </a:solidFill>
                <a:effectLst/>
                <a:uLnTx/>
                <a:uFillTx/>
                <a:latin typeface="Arial"/>
                <a:ea typeface="+mn-ea"/>
                <a:cs typeface="Arial" pitchFamily="34" charset="0"/>
              </a:rPr>
              <a:t>2022 Objectives</a:t>
            </a:r>
          </a:p>
        </p:txBody>
      </p:sp>
      <p:sp>
        <p:nvSpPr>
          <p:cNvPr id="14" name="Freeform 13"/>
          <p:cNvSpPr/>
          <p:nvPr/>
        </p:nvSpPr>
        <p:spPr>
          <a:xfrm>
            <a:off x="6172200" y="3199088"/>
            <a:ext cx="2438400" cy="3049312"/>
          </a:xfrm>
          <a:custGeom>
            <a:avLst/>
            <a:gdLst>
              <a:gd name="connsiteX0" fmla="*/ 0 w 1696382"/>
              <a:gd name="connsiteY0" fmla="*/ 0 h 1666458"/>
              <a:gd name="connsiteX1" fmla="*/ 1696382 w 1696382"/>
              <a:gd name="connsiteY1" fmla="*/ 0 h 1666458"/>
              <a:gd name="connsiteX2" fmla="*/ 1696382 w 1696382"/>
              <a:gd name="connsiteY2" fmla="*/ 1666458 h 1666458"/>
              <a:gd name="connsiteX3" fmla="*/ 0 w 1696382"/>
              <a:gd name="connsiteY3" fmla="*/ 1666458 h 1666458"/>
              <a:gd name="connsiteX4" fmla="*/ 0 w 1696382"/>
              <a:gd name="connsiteY4" fmla="*/ 0 h 16664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6382" h="1666458">
                <a:moveTo>
                  <a:pt x="0" y="0"/>
                </a:moveTo>
                <a:lnTo>
                  <a:pt x="1696382" y="0"/>
                </a:lnTo>
                <a:lnTo>
                  <a:pt x="1696382" y="1666458"/>
                </a:lnTo>
                <a:lnTo>
                  <a:pt x="0" y="1666458"/>
                </a:lnTo>
                <a:lnTo>
                  <a:pt x="0" y="0"/>
                </a:lnTo>
                <a:close/>
              </a:path>
            </a:pathLst>
          </a:custGeom>
          <a:noFill/>
          <a:ln>
            <a:noFill/>
          </a:ln>
          <a:effectLst/>
        </p:spPr>
        <p:txBody>
          <a:bodyPr spcFirstLastPara="0" vert="horz" wrap="square" lIns="43180" tIns="43180" rIns="43180" bIns="43180" numCol="1" spcCol="1270" anchor="t" anchorCtr="0">
            <a:noAutofit/>
          </a:bodyPr>
          <a:lstStyle/>
          <a:p>
            <a:pPr marL="171450" marR="0" lvl="0" indent="-171450" algn="l" defTabSz="914400" rtl="0" eaLnBrk="0" fontAlgn="auto" latinLnBrk="0" hangingPunct="0">
              <a:lnSpc>
                <a:spcPct val="100000"/>
              </a:lnSpc>
              <a:spcBef>
                <a:spcPct val="30000"/>
              </a:spcBef>
              <a:spcAft>
                <a:spcPts val="0"/>
              </a:spcAft>
              <a:buClrTx/>
              <a:buSzTx/>
              <a:buFont typeface="Arial" panose="020B0604020202020204" pitchFamily="34" charset="0"/>
              <a:buChar char="•"/>
              <a:tabLst/>
              <a:defRPr/>
            </a:pPr>
            <a:r>
              <a:rPr kumimoji="0" lang="en-US" sz="1200" b="0" i="0" u="none" strike="noStrike" kern="0" cap="none" spc="0" normalizeH="0" baseline="0" noProof="0" dirty="0">
                <a:ln>
                  <a:noFill/>
                </a:ln>
                <a:solidFill>
                  <a:srgbClr val="686868"/>
                </a:solidFill>
                <a:effectLst/>
                <a:uLnTx/>
                <a:uFillTx/>
                <a:latin typeface="Arial"/>
                <a:ea typeface="+mn-ea"/>
                <a:cs typeface="Arial" pitchFamily="34" charset="0"/>
              </a:rPr>
              <a:t>Maximize the use of de-facto best practices (e.g. NIEM-M “lite”) to expand participation and gain insights from data</a:t>
            </a:r>
            <a:r>
              <a:rPr kumimoji="0" lang="en-US" sz="1200" b="0" i="0" u="none" strike="noStrike" kern="0" cap="none" spc="0" normalizeH="0" noProof="0" dirty="0">
                <a:ln>
                  <a:noFill/>
                </a:ln>
                <a:solidFill>
                  <a:srgbClr val="686868"/>
                </a:solidFill>
                <a:effectLst/>
                <a:uLnTx/>
                <a:uFillTx/>
                <a:latin typeface="Arial"/>
                <a:ea typeface="+mn-ea"/>
                <a:cs typeface="Arial" pitchFamily="34" charset="0"/>
              </a:rPr>
              <a:t> exposure via machine-to-machine interfaces. </a:t>
            </a:r>
          </a:p>
          <a:p>
            <a:pPr marL="171450" marR="0" lvl="0" indent="-171450" algn="l" defTabSz="914400" rtl="0" eaLnBrk="0" fontAlgn="auto" latinLnBrk="0" hangingPunct="0">
              <a:lnSpc>
                <a:spcPct val="100000"/>
              </a:lnSpc>
              <a:spcBef>
                <a:spcPct val="30000"/>
              </a:spcBef>
              <a:spcAft>
                <a:spcPts val="0"/>
              </a:spcAft>
              <a:buClrTx/>
              <a:buSzTx/>
              <a:buFont typeface="Arial" panose="020B0604020202020204" pitchFamily="34" charset="0"/>
              <a:buChar char="•"/>
              <a:tabLst/>
              <a:defRPr/>
            </a:pPr>
            <a:r>
              <a:rPr lang="en-US" sz="1200" kern="0" dirty="0">
                <a:solidFill>
                  <a:srgbClr val="686868"/>
                </a:solidFill>
                <a:latin typeface="Arial"/>
                <a:cs typeface="Arial" pitchFamily="34" charset="0"/>
              </a:rPr>
              <a:t>Incorporate more live, virtual and constructed interoperability experiments. </a:t>
            </a:r>
          </a:p>
          <a:p>
            <a:pPr marL="171450" marR="0" lvl="0" indent="-171450" algn="l" defTabSz="914400" rtl="0" eaLnBrk="0" fontAlgn="auto" latinLnBrk="0" hangingPunct="0">
              <a:lnSpc>
                <a:spcPct val="100000"/>
              </a:lnSpc>
              <a:spcBef>
                <a:spcPct val="30000"/>
              </a:spcBef>
              <a:spcAft>
                <a:spcPts val="0"/>
              </a:spcAft>
              <a:buClrTx/>
              <a:buSzTx/>
              <a:buFont typeface="Arial" panose="020B0604020202020204" pitchFamily="34" charset="0"/>
              <a:buChar char="•"/>
              <a:tabLst/>
              <a:defRPr/>
            </a:pPr>
            <a:r>
              <a:rPr lang="en-US" sz="1200" kern="0" dirty="0">
                <a:solidFill>
                  <a:srgbClr val="686868"/>
                </a:solidFill>
                <a:latin typeface="Arial"/>
                <a:cs typeface="Arial" pitchFamily="34" charset="0"/>
              </a:rPr>
              <a:t>Leverage emerging capabilities against legacy systems to maximize benefit indicators (More best practices using whatever works works).  </a:t>
            </a:r>
            <a:endParaRPr lang="en-US" sz="1200" kern="0" baseline="0" dirty="0">
              <a:solidFill>
                <a:srgbClr val="686868"/>
              </a:solidFill>
              <a:latin typeface="Arial"/>
              <a:cs typeface="Arial" pitchFamily="34" charset="0"/>
            </a:endParaRPr>
          </a:p>
        </p:txBody>
      </p:sp>
      <p:sp>
        <p:nvSpPr>
          <p:cNvPr id="15" name="Freeform 14"/>
          <p:cNvSpPr/>
          <p:nvPr/>
        </p:nvSpPr>
        <p:spPr>
          <a:xfrm>
            <a:off x="6019800" y="2717139"/>
            <a:ext cx="2729788" cy="442686"/>
          </a:xfrm>
          <a:custGeom>
            <a:avLst/>
            <a:gdLst>
              <a:gd name="connsiteX0" fmla="*/ 0 w 1791890"/>
              <a:gd name="connsiteY0" fmla="*/ 0 h 358378"/>
              <a:gd name="connsiteX1" fmla="*/ 1791890 w 1791890"/>
              <a:gd name="connsiteY1" fmla="*/ 0 h 358378"/>
              <a:gd name="connsiteX2" fmla="*/ 1791890 w 1791890"/>
              <a:gd name="connsiteY2" fmla="*/ 358378 h 358378"/>
              <a:gd name="connsiteX3" fmla="*/ 0 w 1791890"/>
              <a:gd name="connsiteY3" fmla="*/ 358378 h 358378"/>
              <a:gd name="connsiteX4" fmla="*/ 0 w 1791890"/>
              <a:gd name="connsiteY4" fmla="*/ 0 h 3583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1890" h="358378">
                <a:moveTo>
                  <a:pt x="0" y="0"/>
                </a:moveTo>
                <a:lnTo>
                  <a:pt x="1791890" y="0"/>
                </a:lnTo>
                <a:lnTo>
                  <a:pt x="1791890" y="358378"/>
                </a:lnTo>
                <a:lnTo>
                  <a:pt x="0" y="358378"/>
                </a:lnTo>
                <a:lnTo>
                  <a:pt x="0" y="0"/>
                </a:lnTo>
                <a:close/>
              </a:path>
            </a:pathLst>
          </a:custGeom>
          <a:solidFill>
            <a:srgbClr val="00506F"/>
          </a:solidFill>
          <a:ln w="25400" cap="flat" cmpd="sng" algn="ctr">
            <a:solidFill>
              <a:srgbClr val="005170"/>
            </a:solidFill>
            <a:prstDash val="solid"/>
          </a:ln>
          <a:effectLst/>
        </p:spPr>
        <p:txBody>
          <a:bodyPr spcFirstLastPara="0" vert="horz" wrap="square" lIns="35560" tIns="35560" rIns="35560" bIns="35560" numCol="1" spcCol="1270" anchor="ctr" anchorCtr="0">
            <a:noAutofit/>
          </a:bodyPr>
          <a:lstStyle/>
          <a:p>
            <a:pPr marL="0" marR="0" lvl="0" indent="0" algn="ctr" defTabSz="622300" rtl="0" eaLnBrk="1" fontAlgn="auto" latinLnBrk="0" hangingPunct="1">
              <a:lnSpc>
                <a:spcPct val="90000"/>
              </a:lnSpc>
              <a:spcBef>
                <a:spcPts val="0"/>
              </a:spcBef>
              <a:spcAft>
                <a:spcPct val="35000"/>
              </a:spcAft>
              <a:buClrTx/>
              <a:buSzTx/>
              <a:buFontTx/>
              <a:buNone/>
              <a:tabLst/>
              <a:defRPr/>
            </a:pPr>
            <a:r>
              <a:rPr kumimoji="0" lang="en-US" sz="1200" b="1" i="0" u="none" strike="noStrike" kern="0" cap="none" spc="0" normalizeH="0" baseline="0" noProof="0" dirty="0">
                <a:ln>
                  <a:noFill/>
                </a:ln>
                <a:solidFill>
                  <a:srgbClr val="FFFFFF"/>
                </a:solidFill>
                <a:effectLst/>
                <a:uLnTx/>
                <a:uFillTx/>
                <a:latin typeface="Arial"/>
                <a:ea typeface="+mn-ea"/>
                <a:cs typeface="Arial" pitchFamily="34" charset="0"/>
              </a:rPr>
              <a:t>NIEM Recommendations</a:t>
            </a:r>
          </a:p>
        </p:txBody>
      </p:sp>
      <p:sp>
        <p:nvSpPr>
          <p:cNvPr id="5" name="Straight Connector 4"/>
          <p:cNvSpPr/>
          <p:nvPr/>
        </p:nvSpPr>
        <p:spPr>
          <a:xfrm>
            <a:off x="378201" y="2996589"/>
            <a:ext cx="9192" cy="3375233"/>
          </a:xfrm>
          <a:prstGeom prst="line">
            <a:avLst/>
          </a:prstGeom>
          <a:solidFill>
            <a:srgbClr val="FFFFFF">
              <a:alpha val="90000"/>
              <a:hueOff val="0"/>
              <a:satOff val="0"/>
              <a:lumOff val="0"/>
              <a:alphaOff val="0"/>
            </a:srgbClr>
          </a:solidFill>
          <a:ln w="12700" cap="flat" cmpd="sng" algn="ctr">
            <a:solidFill>
              <a:srgbClr val="005170"/>
            </a:solidFill>
            <a:prstDash val="solid"/>
          </a:ln>
          <a:effectLst/>
        </p:spPr>
      </p:sp>
      <p:sp>
        <p:nvSpPr>
          <p:cNvPr id="8" name="Straight Connector 7"/>
          <p:cNvSpPr/>
          <p:nvPr/>
        </p:nvSpPr>
        <p:spPr>
          <a:xfrm>
            <a:off x="3194007" y="2982700"/>
            <a:ext cx="0" cy="3389122"/>
          </a:xfrm>
          <a:prstGeom prst="line">
            <a:avLst/>
          </a:prstGeom>
          <a:solidFill>
            <a:srgbClr val="FFFFFF">
              <a:alpha val="90000"/>
              <a:hueOff val="0"/>
              <a:satOff val="0"/>
              <a:lumOff val="0"/>
              <a:alphaOff val="0"/>
            </a:srgbClr>
          </a:solidFill>
          <a:ln w="12700" cap="flat" cmpd="sng" algn="ctr">
            <a:solidFill>
              <a:srgbClr val="005170"/>
            </a:solidFill>
            <a:prstDash val="solid"/>
          </a:ln>
          <a:effectLst/>
        </p:spPr>
      </p:sp>
      <p:sp>
        <p:nvSpPr>
          <p:cNvPr id="16" name="Straight Connector 15"/>
          <p:cNvSpPr/>
          <p:nvPr/>
        </p:nvSpPr>
        <p:spPr>
          <a:xfrm>
            <a:off x="6010530" y="2982701"/>
            <a:ext cx="0" cy="3389121"/>
          </a:xfrm>
          <a:prstGeom prst="line">
            <a:avLst/>
          </a:prstGeom>
          <a:solidFill>
            <a:srgbClr val="FFFFFF">
              <a:alpha val="90000"/>
              <a:hueOff val="0"/>
              <a:satOff val="0"/>
              <a:lumOff val="0"/>
              <a:alphaOff val="0"/>
            </a:srgbClr>
          </a:solidFill>
          <a:ln w="12700" cap="flat" cmpd="sng" algn="ctr">
            <a:solidFill>
              <a:srgbClr val="005170"/>
            </a:solidFill>
            <a:prstDash val="solid"/>
          </a:ln>
          <a:effectLst/>
        </p:spPr>
      </p:sp>
      <p:sp>
        <p:nvSpPr>
          <p:cNvPr id="11" name="Title 10"/>
          <p:cNvSpPr>
            <a:spLocks noGrp="1"/>
          </p:cNvSpPr>
          <p:nvPr>
            <p:ph type="title"/>
          </p:nvPr>
        </p:nvSpPr>
        <p:spPr>
          <a:xfrm>
            <a:off x="0" y="567429"/>
            <a:ext cx="9144000" cy="584775"/>
          </a:xfrm>
        </p:spPr>
        <p:txBody>
          <a:bodyPr lIns="45720" rIns="45720">
            <a:spAutoFit/>
          </a:bodyPr>
          <a:lstStyle/>
          <a:p>
            <a:r>
              <a:rPr lang="en-US" dirty="0"/>
              <a:t>Maritime Domain Update</a:t>
            </a:r>
          </a:p>
        </p:txBody>
      </p:sp>
      <p:sp>
        <p:nvSpPr>
          <p:cNvPr id="2" name="Slide Number Placeholder 1"/>
          <p:cNvSpPr>
            <a:spLocks noGrp="1"/>
          </p:cNvSpPr>
          <p:nvPr>
            <p:ph type="sldNum" sz="quarter" idx="4"/>
          </p:nvPr>
        </p:nvSpPr>
        <p:spPr>
          <a:xfrm>
            <a:off x="3546442" y="6371822"/>
            <a:ext cx="2133600" cy="365125"/>
          </a:xfr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fld id="{DE814A3B-586F-6741-A578-6A3C03C31D10}" type="slidenum">
              <a:rPr kumimoji="0" lang="en-US" sz="1100" b="0" i="0" u="none" strike="noStrike" kern="1200" cap="none" spc="0" normalizeH="0" baseline="0" noProof="0" smtClean="0">
                <a:ln>
                  <a:noFill/>
                </a:ln>
                <a:solidFill>
                  <a:srgbClr val="949C9D"/>
                </a:solidFill>
                <a:effectLst/>
                <a:uLnTx/>
                <a:uFillTx/>
                <a:latin typeface="Arial" pitchFamily="34" charset="0"/>
                <a:ea typeface="+mn-ea"/>
                <a:cs typeface="Arial" pitchFamily="34" charset="0"/>
              </a:rPr>
              <a:pPr marL="0" marR="0" lvl="0" indent="0" algn="ctr" defTabSz="914400" rtl="0" eaLnBrk="1" fontAlgn="base" latinLnBrk="0" hangingPunct="1">
                <a:lnSpc>
                  <a:spcPct val="100000"/>
                </a:lnSpc>
                <a:spcBef>
                  <a:spcPct val="0"/>
                </a:spcBef>
                <a:spcAft>
                  <a:spcPct val="0"/>
                </a:spcAft>
                <a:buClrTx/>
                <a:buSzTx/>
                <a:buFontTx/>
                <a:buNone/>
                <a:tabLst/>
                <a:defRPr/>
              </a:pPr>
              <a:t>19</a:t>
            </a:fld>
            <a:endParaRPr kumimoji="0" lang="en-US" sz="1100" b="0" i="0" u="none" strike="noStrike" kern="1200" cap="none" spc="0" normalizeH="0" baseline="0" noProof="0" dirty="0">
              <a:ln>
                <a:noFill/>
              </a:ln>
              <a:solidFill>
                <a:srgbClr val="949C9D"/>
              </a:solidFill>
              <a:effectLst/>
              <a:uLnTx/>
              <a:uFillTx/>
              <a:latin typeface="Arial" pitchFamily="34" charset="0"/>
              <a:ea typeface="+mn-ea"/>
              <a:cs typeface="Arial" pitchFamily="34" charset="0"/>
            </a:endParaRPr>
          </a:p>
        </p:txBody>
      </p:sp>
      <p:sp>
        <p:nvSpPr>
          <p:cNvPr id="19" name="Freeform 18"/>
          <p:cNvSpPr/>
          <p:nvPr/>
        </p:nvSpPr>
        <p:spPr>
          <a:xfrm>
            <a:off x="387393" y="1076077"/>
            <a:ext cx="8374468" cy="295523"/>
          </a:xfrm>
          <a:custGeom>
            <a:avLst/>
            <a:gdLst>
              <a:gd name="connsiteX0" fmla="*/ 0 w 1696382"/>
              <a:gd name="connsiteY0" fmla="*/ 0 h 1666458"/>
              <a:gd name="connsiteX1" fmla="*/ 1696382 w 1696382"/>
              <a:gd name="connsiteY1" fmla="*/ 0 h 1666458"/>
              <a:gd name="connsiteX2" fmla="*/ 1696382 w 1696382"/>
              <a:gd name="connsiteY2" fmla="*/ 1666458 h 1666458"/>
              <a:gd name="connsiteX3" fmla="*/ 0 w 1696382"/>
              <a:gd name="connsiteY3" fmla="*/ 1666458 h 1666458"/>
              <a:gd name="connsiteX4" fmla="*/ 0 w 1696382"/>
              <a:gd name="connsiteY4" fmla="*/ 0 h 16664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6382" h="1666458">
                <a:moveTo>
                  <a:pt x="0" y="0"/>
                </a:moveTo>
                <a:lnTo>
                  <a:pt x="1696382" y="0"/>
                </a:lnTo>
                <a:lnTo>
                  <a:pt x="1696382" y="1666458"/>
                </a:lnTo>
                <a:lnTo>
                  <a:pt x="0" y="1666458"/>
                </a:lnTo>
                <a:lnTo>
                  <a:pt x="0" y="0"/>
                </a:lnTo>
                <a:close/>
              </a:path>
            </a:pathLst>
          </a:custGeom>
          <a:noFill/>
          <a:ln>
            <a:noFill/>
          </a:ln>
          <a:effectLst/>
        </p:spPr>
        <p:txBody>
          <a:bodyPr spcFirstLastPara="0" vert="horz" wrap="square" lIns="43180" tIns="43180" rIns="43180" bIns="43180" numCol="1" spcCol="1270" anchor="t" anchorCtr="0">
            <a:noAutofit/>
          </a:bodyPr>
          <a:lstStyle/>
          <a:p>
            <a:pPr marL="0" marR="0" lvl="0" indent="0" algn="l" defTabSz="914400" rtl="0" eaLnBrk="0" fontAlgn="auto" latinLnBrk="0" hangingPunct="0">
              <a:lnSpc>
                <a:spcPct val="100000"/>
              </a:lnSpc>
              <a:spcBef>
                <a:spcPct val="30000"/>
              </a:spcBef>
              <a:spcAft>
                <a:spcPts val="0"/>
              </a:spcAft>
              <a:buClrTx/>
              <a:buSzTx/>
              <a:buFontTx/>
              <a:buNone/>
              <a:tabLst/>
              <a:defRPr/>
            </a:pPr>
            <a:r>
              <a:rPr kumimoji="0" lang="en-US" sz="1200" b="0" i="0" u="none" strike="noStrike" kern="0" cap="none" spc="0" normalizeH="0" baseline="0" noProof="0" dirty="0">
                <a:ln>
                  <a:noFill/>
                </a:ln>
                <a:solidFill>
                  <a:srgbClr val="686868"/>
                </a:solidFill>
                <a:effectLst/>
                <a:uLnTx/>
                <a:uFillTx/>
                <a:latin typeface="Arial"/>
                <a:ea typeface="+mn-ea"/>
                <a:cs typeface="Arial" pitchFamily="34" charset="0"/>
              </a:rPr>
              <a:t>Domain Steward &amp; Stakeholders: </a:t>
            </a:r>
            <a:r>
              <a:rPr lang="en-US" sz="1200" kern="0" dirty="0">
                <a:solidFill>
                  <a:srgbClr val="1E5883"/>
                </a:solidFill>
                <a:latin typeface="Arial"/>
                <a:cs typeface="Arial" pitchFamily="34" charset="0"/>
              </a:rPr>
              <a:t>Navy Information Warfare, Office of Naval Intelligence</a:t>
            </a:r>
            <a:endParaRPr kumimoji="0" lang="en-US" sz="1200" b="0" i="0" u="none" strike="noStrike" kern="0" cap="none" spc="0" normalizeH="0" baseline="0" noProof="0" dirty="0">
              <a:ln>
                <a:noFill/>
              </a:ln>
              <a:solidFill>
                <a:srgbClr val="1E5883"/>
              </a:solidFill>
              <a:effectLst/>
              <a:uLnTx/>
              <a:uFillTx/>
              <a:latin typeface="Arial"/>
              <a:ea typeface="+mn-ea"/>
              <a:cs typeface="Arial" pitchFamily="34" charset="0"/>
            </a:endParaRPr>
          </a:p>
        </p:txBody>
      </p:sp>
      <p:pic>
        <p:nvPicPr>
          <p:cNvPr id="17" name="Picture 16" descr="NIEM-Logo.png"/>
          <p:cNvPicPr>
            <a:picLocks noChangeAspect="1"/>
          </p:cNvPicPr>
          <p:nvPr/>
        </p:nvPicPr>
        <p:blipFill rotWithShape="1">
          <a:blip r:embed="rId3" cstate="print">
            <a:extLst>
              <a:ext uri="{28A0092B-C50C-407E-A947-70E740481C1C}">
                <a14:useLocalDpi xmlns:a14="http://schemas.microsoft.com/office/drawing/2010/main" val="0"/>
              </a:ext>
            </a:extLst>
          </a:blip>
          <a:srcRect b="29211"/>
          <a:stretch/>
        </p:blipFill>
        <p:spPr>
          <a:xfrm>
            <a:off x="387393" y="284921"/>
            <a:ext cx="2112015" cy="358635"/>
          </a:xfrm>
          <a:prstGeom prst="rect">
            <a:avLst/>
          </a:prstGeom>
        </p:spPr>
      </p:pic>
    </p:spTree>
    <p:extLst>
      <p:ext uri="{BB962C8B-B14F-4D97-AF65-F5344CB8AC3E}">
        <p14:creationId xmlns:p14="http://schemas.microsoft.com/office/powerpoint/2010/main" val="23730341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BD02A7-CA09-4833-9B28-405C4FA20904}"/>
              </a:ext>
            </a:extLst>
          </p:cNvPr>
          <p:cNvSpPr>
            <a:spLocks noGrp="1"/>
          </p:cNvSpPr>
          <p:nvPr>
            <p:ph type="title"/>
          </p:nvPr>
        </p:nvSpPr>
        <p:spPr>
          <a:xfrm>
            <a:off x="235110" y="305203"/>
            <a:ext cx="8832689" cy="1325563"/>
          </a:xfrm>
        </p:spPr>
        <p:txBody>
          <a:bodyPr/>
          <a:lstStyle/>
          <a:p>
            <a:r>
              <a:rPr lang="en-US" sz="2800" dirty="0"/>
              <a:t>Session VI – sharing &amp; Collaboration</a:t>
            </a:r>
          </a:p>
        </p:txBody>
      </p:sp>
      <p:sp>
        <p:nvSpPr>
          <p:cNvPr id="4" name="Slide Number Placeholder 3">
            <a:extLst>
              <a:ext uri="{FF2B5EF4-FFF2-40B4-BE49-F238E27FC236}">
                <a16:creationId xmlns:a16="http://schemas.microsoft.com/office/drawing/2014/main" id="{23C1A586-176B-451E-B6F4-39AA2273562C}"/>
              </a:ext>
            </a:extLst>
          </p:cNvPr>
          <p:cNvSpPr>
            <a:spLocks noGrp="1"/>
          </p:cNvSpPr>
          <p:nvPr>
            <p:ph type="sldNum" sz="quarter" idx="12"/>
          </p:nvPr>
        </p:nvSpPr>
        <p:spPr/>
        <p:txBody>
          <a:bodyPr/>
          <a:lstStyle/>
          <a:p>
            <a:fld id="{5CB437ED-D65A-487C-8BD9-AF71EF98D60F}" type="slidenum">
              <a:rPr lang="en-US" smtClean="0"/>
              <a:t>2</a:t>
            </a:fld>
            <a:endParaRPr lang="en-US" dirty="0"/>
          </a:p>
        </p:txBody>
      </p:sp>
      <p:pic>
        <p:nvPicPr>
          <p:cNvPr id="5" name="Picture 4">
            <a:extLst>
              <a:ext uri="{FF2B5EF4-FFF2-40B4-BE49-F238E27FC236}">
                <a16:creationId xmlns:a16="http://schemas.microsoft.com/office/drawing/2014/main" id="{4A3CF6D1-817D-429C-A8DD-1219743AD77F}"/>
              </a:ext>
            </a:extLst>
          </p:cNvPr>
          <p:cNvPicPr>
            <a:picLocks noChangeAspect="1"/>
          </p:cNvPicPr>
          <p:nvPr/>
        </p:nvPicPr>
        <p:blipFill>
          <a:blip r:embed="rId2"/>
          <a:stretch>
            <a:fillRect/>
          </a:stretch>
        </p:blipFill>
        <p:spPr>
          <a:xfrm>
            <a:off x="619315" y="782191"/>
            <a:ext cx="7905369" cy="529361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7088711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065447-F7D4-4463-9703-04C2ADFA58BB}"/>
              </a:ext>
            </a:extLst>
          </p:cNvPr>
          <p:cNvSpPr>
            <a:spLocks noGrp="1"/>
          </p:cNvSpPr>
          <p:nvPr>
            <p:ph type="title"/>
          </p:nvPr>
        </p:nvSpPr>
        <p:spPr>
          <a:xfrm>
            <a:off x="7334249" y="5113966"/>
            <a:ext cx="257175" cy="811358"/>
          </a:xfrm>
        </p:spPr>
        <p:txBody>
          <a:bodyPr vert="horz" lIns="91440" tIns="45720" rIns="91440" bIns="45720" rtlCol="0" anchor="t">
            <a:normAutofit/>
          </a:bodyPr>
          <a:lstStyle/>
          <a:p>
            <a:pPr algn="ctr"/>
            <a:r>
              <a:rPr lang="en-US" sz="4000" spc="-80" dirty="0">
                <a:solidFill>
                  <a:srgbClr val="00506F"/>
                </a:solidFill>
                <a:latin typeface="Tw Cen MT"/>
                <a:cs typeface="Tw Cen MT"/>
              </a:rPr>
              <a:t>1</a:t>
            </a:r>
          </a:p>
        </p:txBody>
      </p:sp>
      <p:pic>
        <p:nvPicPr>
          <p:cNvPr id="34" name="Picture 33">
            <a:extLst>
              <a:ext uri="{FF2B5EF4-FFF2-40B4-BE49-F238E27FC236}">
                <a16:creationId xmlns:a16="http://schemas.microsoft.com/office/drawing/2014/main" id="{F765B0C2-6054-4684-8287-8F1FAF861DBC}"/>
              </a:ext>
            </a:extLst>
          </p:cNvPr>
          <p:cNvPicPr>
            <a:picLocks noChangeAspect="1"/>
          </p:cNvPicPr>
          <p:nvPr/>
        </p:nvPicPr>
        <p:blipFill>
          <a:blip r:embed="rId2"/>
          <a:stretch>
            <a:fillRect/>
          </a:stretch>
        </p:blipFill>
        <p:spPr>
          <a:xfrm>
            <a:off x="532926" y="1237434"/>
            <a:ext cx="7699915" cy="5505165"/>
          </a:xfrm>
          <a:prstGeom prst="rect">
            <a:avLst/>
          </a:prstGeom>
        </p:spPr>
      </p:pic>
      <p:sp>
        <p:nvSpPr>
          <p:cNvPr id="4" name="TextBox 3">
            <a:extLst>
              <a:ext uri="{FF2B5EF4-FFF2-40B4-BE49-F238E27FC236}">
                <a16:creationId xmlns:a16="http://schemas.microsoft.com/office/drawing/2014/main" id="{EADA7DBD-1EC4-47FC-9C26-E44BF03C5CCE}"/>
              </a:ext>
            </a:extLst>
          </p:cNvPr>
          <p:cNvSpPr txBox="1"/>
          <p:nvPr/>
        </p:nvSpPr>
        <p:spPr>
          <a:xfrm>
            <a:off x="4423954" y="6305006"/>
            <a:ext cx="365760" cy="276999"/>
          </a:xfrm>
          <a:prstGeom prst="rect">
            <a:avLst/>
          </a:prstGeom>
          <a:noFill/>
        </p:spPr>
        <p:txBody>
          <a:bodyPr wrap="square" rtlCol="0">
            <a:spAutoFit/>
          </a:bodyPr>
          <a:lstStyle/>
          <a:p>
            <a:r>
              <a:rPr lang="en-US" sz="1200" dirty="0">
                <a:solidFill>
                  <a:srgbClr val="1F497D"/>
                </a:solidFill>
              </a:rPr>
              <a:t>17</a:t>
            </a:r>
          </a:p>
        </p:txBody>
      </p:sp>
      <p:sp>
        <p:nvSpPr>
          <p:cNvPr id="13" name="Title 1">
            <a:extLst>
              <a:ext uri="{FF2B5EF4-FFF2-40B4-BE49-F238E27FC236}">
                <a16:creationId xmlns:a16="http://schemas.microsoft.com/office/drawing/2014/main" id="{F9D5E64D-6533-4F7B-AD7A-E00B8B3B2BDC}"/>
              </a:ext>
            </a:extLst>
          </p:cNvPr>
          <p:cNvSpPr txBox="1">
            <a:spLocks/>
          </p:cNvSpPr>
          <p:nvPr/>
        </p:nvSpPr>
        <p:spPr>
          <a:xfrm>
            <a:off x="379906" y="225472"/>
            <a:ext cx="8229600" cy="811358"/>
          </a:xfrm>
        </p:spPr>
        <p:txBody>
          <a:bodyPr/>
          <a:lstStyle>
            <a:lvl1pPr algn="l" defTabSz="457200" rtl="0" eaLnBrk="1" latinLnBrk="0" hangingPunct="1">
              <a:lnSpc>
                <a:spcPct val="80000"/>
              </a:lnSpc>
              <a:spcBef>
                <a:spcPct val="0"/>
              </a:spcBef>
              <a:buNone/>
              <a:defRPr sz="3200" b="1" kern="1200" cap="all">
                <a:solidFill>
                  <a:schemeClr val="bg1">
                    <a:lumMod val="50000"/>
                  </a:schemeClr>
                </a:solidFill>
                <a:effectLst/>
                <a:latin typeface="+mj-lt"/>
                <a:ea typeface="+mj-ea"/>
                <a:cs typeface="+mj-cs"/>
              </a:defRPr>
            </a:lvl1pPr>
          </a:lstStyle>
          <a:p>
            <a:r>
              <a:rPr lang="en-US" sz="2800" dirty="0"/>
              <a:t>Domain Mentoring Program</a:t>
            </a:r>
          </a:p>
        </p:txBody>
      </p:sp>
    </p:spTree>
    <p:extLst>
      <p:ext uri="{BB962C8B-B14F-4D97-AF65-F5344CB8AC3E}">
        <p14:creationId xmlns:p14="http://schemas.microsoft.com/office/powerpoint/2010/main" val="12317951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13509C-FCDE-4B89-95EB-5A90B9D008DE}"/>
              </a:ext>
            </a:extLst>
          </p:cNvPr>
          <p:cNvSpPr>
            <a:spLocks noGrp="1"/>
          </p:cNvSpPr>
          <p:nvPr>
            <p:ph type="title"/>
          </p:nvPr>
        </p:nvSpPr>
        <p:spPr>
          <a:xfrm>
            <a:off x="4838699" y="3213100"/>
            <a:ext cx="3788411" cy="1325563"/>
          </a:xfrm>
        </p:spPr>
        <p:txBody>
          <a:bodyPr/>
          <a:lstStyle/>
          <a:p>
            <a:r>
              <a:rPr lang="en-US" dirty="0"/>
              <a:t>NTAC Updates</a:t>
            </a:r>
          </a:p>
        </p:txBody>
      </p:sp>
      <p:sp>
        <p:nvSpPr>
          <p:cNvPr id="4" name="Slide Number Placeholder 3">
            <a:extLst>
              <a:ext uri="{FF2B5EF4-FFF2-40B4-BE49-F238E27FC236}">
                <a16:creationId xmlns:a16="http://schemas.microsoft.com/office/drawing/2014/main" id="{BBB58067-5C85-491E-96ED-E33B32494045}"/>
              </a:ext>
            </a:extLst>
          </p:cNvPr>
          <p:cNvSpPr>
            <a:spLocks noGrp="1"/>
          </p:cNvSpPr>
          <p:nvPr>
            <p:ph type="sldNum" sz="quarter" idx="12"/>
          </p:nvPr>
        </p:nvSpPr>
        <p:spPr/>
        <p:txBody>
          <a:bodyPr/>
          <a:lstStyle/>
          <a:p>
            <a:fld id="{5CB437ED-D65A-487C-8BD9-AF71EF98D60F}" type="slidenum">
              <a:rPr lang="en-US" smtClean="0"/>
              <a:t>21</a:t>
            </a:fld>
            <a:endParaRPr lang="en-US" dirty="0"/>
          </a:p>
        </p:txBody>
      </p:sp>
      <p:sp>
        <p:nvSpPr>
          <p:cNvPr id="5" name="Title 1">
            <a:extLst>
              <a:ext uri="{FF2B5EF4-FFF2-40B4-BE49-F238E27FC236}">
                <a16:creationId xmlns:a16="http://schemas.microsoft.com/office/drawing/2014/main" id="{15D9CBA6-C0E9-41B8-9E01-A78389C85C1A}"/>
              </a:ext>
            </a:extLst>
          </p:cNvPr>
          <p:cNvSpPr txBox="1">
            <a:spLocks/>
          </p:cNvSpPr>
          <p:nvPr/>
        </p:nvSpPr>
        <p:spPr>
          <a:xfrm>
            <a:off x="2342482" y="4664622"/>
            <a:ext cx="4220878" cy="525465"/>
          </a:xfrm>
          <a:prstGeom prst="rect">
            <a:avLst/>
          </a:prstGeom>
        </p:spPr>
        <p:txBody>
          <a:bodyPr/>
          <a:lstStyle>
            <a:lvl1pPr algn="l" defTabSz="457200" rtl="0" eaLnBrk="1" latinLnBrk="0" hangingPunct="1">
              <a:lnSpc>
                <a:spcPct val="80000"/>
              </a:lnSpc>
              <a:spcBef>
                <a:spcPct val="0"/>
              </a:spcBef>
              <a:buNone/>
              <a:defRPr sz="3200" b="1" kern="1200" cap="all">
                <a:solidFill>
                  <a:schemeClr val="bg1">
                    <a:lumMod val="50000"/>
                  </a:schemeClr>
                </a:solidFill>
                <a:effectLst/>
                <a:latin typeface="+mj-lt"/>
                <a:ea typeface="+mj-ea"/>
                <a:cs typeface="+mj-cs"/>
              </a:defRPr>
            </a:lvl1pPr>
          </a:lstStyle>
          <a:p>
            <a:r>
              <a:rPr lang="en-US" dirty="0"/>
              <a:t>NTAC Annual F2f</a:t>
            </a:r>
          </a:p>
        </p:txBody>
      </p:sp>
      <p:sp>
        <p:nvSpPr>
          <p:cNvPr id="6" name="Subtitle 2">
            <a:extLst>
              <a:ext uri="{FF2B5EF4-FFF2-40B4-BE49-F238E27FC236}">
                <a16:creationId xmlns:a16="http://schemas.microsoft.com/office/drawing/2014/main" id="{BC5833D4-6BFD-4F80-BFAB-4BF72EE56E3D}"/>
              </a:ext>
            </a:extLst>
          </p:cNvPr>
          <p:cNvSpPr txBox="1">
            <a:spLocks/>
          </p:cNvSpPr>
          <p:nvPr/>
        </p:nvSpPr>
        <p:spPr>
          <a:xfrm>
            <a:off x="2404044" y="5155073"/>
            <a:ext cx="3844356" cy="727567"/>
          </a:xfrm>
          <a:prstGeom prst="rect">
            <a:avLst/>
          </a:prstGeom>
        </p:spPr>
        <p:txBody>
          <a:bodyPr/>
          <a:lstStyle>
            <a:lvl1pPr marL="342900" indent="-342900" algn="l" defTabSz="457200" rtl="0" eaLnBrk="1" latinLnBrk="0" hangingPunct="1">
              <a:spcBef>
                <a:spcPct val="20000"/>
              </a:spcBef>
              <a:buClr>
                <a:schemeClr val="tx2"/>
              </a:buClr>
              <a:buFont typeface="Arial"/>
              <a:buChar char="•"/>
              <a:defRPr sz="3200" kern="1200">
                <a:solidFill>
                  <a:schemeClr val="bg1">
                    <a:lumMod val="50000"/>
                  </a:schemeClr>
                </a:solidFill>
                <a:latin typeface="+mn-lt"/>
                <a:ea typeface="+mn-ea"/>
                <a:cs typeface="+mn-cs"/>
              </a:defRPr>
            </a:lvl1pPr>
            <a:lvl2pPr marL="742950" indent="-285750" algn="l" defTabSz="457200" rtl="0" eaLnBrk="1" latinLnBrk="0" hangingPunct="1">
              <a:spcBef>
                <a:spcPct val="20000"/>
              </a:spcBef>
              <a:buClr>
                <a:schemeClr val="tx2"/>
              </a:buClr>
              <a:buFont typeface="Arial"/>
              <a:buChar char="–"/>
              <a:defRPr sz="2800" kern="1200">
                <a:solidFill>
                  <a:schemeClr val="bg1">
                    <a:lumMod val="50000"/>
                  </a:schemeClr>
                </a:solidFill>
                <a:latin typeface="+mn-lt"/>
                <a:ea typeface="+mn-ea"/>
                <a:cs typeface="+mn-cs"/>
              </a:defRPr>
            </a:lvl2pPr>
            <a:lvl3pPr marL="1143000" indent="-228600" algn="l" defTabSz="457200" rtl="0" eaLnBrk="1" latinLnBrk="0" hangingPunct="1">
              <a:spcBef>
                <a:spcPct val="20000"/>
              </a:spcBef>
              <a:buClr>
                <a:schemeClr val="tx2"/>
              </a:buClr>
              <a:buFont typeface="Arial"/>
              <a:buChar char="•"/>
              <a:defRPr sz="2400" kern="1200">
                <a:solidFill>
                  <a:schemeClr val="bg1">
                    <a:lumMod val="50000"/>
                  </a:schemeClr>
                </a:solidFill>
                <a:latin typeface="+mn-lt"/>
                <a:ea typeface="+mn-ea"/>
                <a:cs typeface="+mn-cs"/>
              </a:defRPr>
            </a:lvl3pPr>
            <a:lvl4pPr marL="1600200" indent="-228600" algn="l" defTabSz="457200" rtl="0" eaLnBrk="1" latinLnBrk="0" hangingPunct="1">
              <a:spcBef>
                <a:spcPct val="20000"/>
              </a:spcBef>
              <a:buClr>
                <a:schemeClr val="tx2"/>
              </a:buClr>
              <a:buFont typeface="Arial"/>
              <a:buChar char="–"/>
              <a:defRPr sz="2000" kern="1200">
                <a:solidFill>
                  <a:schemeClr val="bg1">
                    <a:lumMod val="50000"/>
                  </a:schemeClr>
                </a:solidFill>
                <a:latin typeface="+mn-lt"/>
                <a:ea typeface="+mn-ea"/>
                <a:cs typeface="+mn-cs"/>
              </a:defRPr>
            </a:lvl4pPr>
            <a:lvl5pPr marL="2057400" indent="-228600" algn="l" defTabSz="457200" rtl="0" eaLnBrk="1" latinLnBrk="0" hangingPunct="1">
              <a:spcBef>
                <a:spcPct val="20000"/>
              </a:spcBef>
              <a:buClr>
                <a:schemeClr val="tx2"/>
              </a:buClr>
              <a:buFont typeface="Arial"/>
              <a:buChar char="»"/>
              <a:defRPr sz="2000" kern="1200">
                <a:solidFill>
                  <a:schemeClr val="bg1">
                    <a:lumMod val="50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buNone/>
            </a:pPr>
            <a:r>
              <a:rPr lang="en-US" sz="1600" dirty="0"/>
              <a:t>10-12 August 2021</a:t>
            </a:r>
          </a:p>
        </p:txBody>
      </p:sp>
    </p:spTree>
    <p:extLst>
      <p:ext uri="{BB962C8B-B14F-4D97-AF65-F5344CB8AC3E}">
        <p14:creationId xmlns:p14="http://schemas.microsoft.com/office/powerpoint/2010/main" val="41641633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7C4D977-696E-497B-A454-42D7E91FB405}"/>
              </a:ext>
            </a:extLst>
          </p:cNvPr>
          <p:cNvSpPr>
            <a:spLocks noGrp="1"/>
          </p:cNvSpPr>
          <p:nvPr>
            <p:ph type="title"/>
          </p:nvPr>
        </p:nvSpPr>
        <p:spPr/>
        <p:txBody>
          <a:bodyPr>
            <a:normAutofit/>
          </a:bodyPr>
          <a:lstStyle/>
          <a:p>
            <a:r>
              <a:rPr lang="en-US" sz="3200" dirty="0"/>
              <a:t>NTAC </a:t>
            </a:r>
            <a:r>
              <a:rPr lang="en-US" sz="3200" dirty="0" err="1"/>
              <a:t>Outbrief</a:t>
            </a:r>
            <a:r>
              <a:rPr lang="en-US" sz="3200" dirty="0"/>
              <a:t> (1 of 2)</a:t>
            </a:r>
          </a:p>
        </p:txBody>
      </p:sp>
      <p:sp>
        <p:nvSpPr>
          <p:cNvPr id="5" name="Content Placeholder 4">
            <a:extLst>
              <a:ext uri="{FF2B5EF4-FFF2-40B4-BE49-F238E27FC236}">
                <a16:creationId xmlns:a16="http://schemas.microsoft.com/office/drawing/2014/main" id="{7F10D0E9-3387-4241-B263-D9C547C24EFA}"/>
              </a:ext>
            </a:extLst>
          </p:cNvPr>
          <p:cNvSpPr>
            <a:spLocks noGrp="1"/>
          </p:cNvSpPr>
          <p:nvPr>
            <p:ph idx="1"/>
          </p:nvPr>
        </p:nvSpPr>
        <p:spPr/>
        <p:txBody>
          <a:bodyPr>
            <a:normAutofit fontScale="77500" lnSpcReduction="20000"/>
          </a:bodyPr>
          <a:lstStyle/>
          <a:p>
            <a:r>
              <a:rPr lang="en-US" dirty="0"/>
              <a:t>NIEM 6 architecture – potential changes</a:t>
            </a:r>
          </a:p>
          <a:p>
            <a:pPr lvl="1"/>
            <a:r>
              <a:rPr lang="en-US" dirty="0"/>
              <a:t>Changes for simplicity and consistency</a:t>
            </a:r>
          </a:p>
          <a:p>
            <a:pPr lvl="1"/>
            <a:r>
              <a:rPr lang="en-US" dirty="0"/>
              <a:t>Metadata</a:t>
            </a:r>
          </a:p>
          <a:p>
            <a:pPr lvl="1"/>
            <a:r>
              <a:rPr lang="en-US" dirty="0"/>
              <a:t>Ordered properties</a:t>
            </a:r>
          </a:p>
          <a:p>
            <a:pPr lvl="1"/>
            <a:r>
              <a:rPr lang="en-US" dirty="0"/>
              <a:t>Adopt XML Schema 1.1?</a:t>
            </a:r>
          </a:p>
          <a:p>
            <a:pPr lvl="1"/>
            <a:r>
              <a:rPr lang="en-US" dirty="0"/>
              <a:t>Life after metamodel tools</a:t>
            </a:r>
          </a:p>
          <a:p>
            <a:r>
              <a:rPr lang="en-US" dirty="0"/>
              <a:t>NIEM as a standard</a:t>
            </a:r>
          </a:p>
          <a:p>
            <a:pPr lvl="1"/>
            <a:r>
              <a:rPr lang="en-US" dirty="0"/>
              <a:t>NTAC consensus: We like OASIS Open Project</a:t>
            </a:r>
          </a:p>
          <a:p>
            <a:r>
              <a:rPr lang="en-US" dirty="0"/>
              <a:t>NBAC</a:t>
            </a:r>
          </a:p>
          <a:p>
            <a:pPr lvl="1"/>
            <a:r>
              <a:rPr lang="en-US" dirty="0"/>
              <a:t>Heard about NBAC upcoming plans and needs </a:t>
            </a:r>
          </a:p>
          <a:p>
            <a:pPr lvl="1"/>
            <a:r>
              <a:rPr lang="en-US" dirty="0"/>
              <a:t>Help with internationalization use cases</a:t>
            </a:r>
          </a:p>
        </p:txBody>
      </p:sp>
    </p:spTree>
    <p:extLst>
      <p:ext uri="{BB962C8B-B14F-4D97-AF65-F5344CB8AC3E}">
        <p14:creationId xmlns:p14="http://schemas.microsoft.com/office/powerpoint/2010/main" val="11881473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AF31CA-80C4-4A9F-AF2D-74AD99647099}"/>
              </a:ext>
            </a:extLst>
          </p:cNvPr>
          <p:cNvSpPr>
            <a:spLocks noGrp="1"/>
          </p:cNvSpPr>
          <p:nvPr>
            <p:ph type="title"/>
          </p:nvPr>
        </p:nvSpPr>
        <p:spPr/>
        <p:txBody>
          <a:bodyPr>
            <a:normAutofit/>
          </a:bodyPr>
          <a:lstStyle/>
          <a:p>
            <a:r>
              <a:rPr lang="en-US" sz="3200" dirty="0"/>
              <a:t>NTAC </a:t>
            </a:r>
            <a:r>
              <a:rPr lang="en-US" sz="3200" dirty="0" err="1"/>
              <a:t>Outbrief</a:t>
            </a:r>
            <a:r>
              <a:rPr lang="en-US" sz="3200" dirty="0"/>
              <a:t> (2 of 2)</a:t>
            </a:r>
          </a:p>
        </p:txBody>
      </p:sp>
      <p:sp>
        <p:nvSpPr>
          <p:cNvPr id="3" name="Content Placeholder 2">
            <a:extLst>
              <a:ext uri="{FF2B5EF4-FFF2-40B4-BE49-F238E27FC236}">
                <a16:creationId xmlns:a16="http://schemas.microsoft.com/office/drawing/2014/main" id="{122F0F45-953F-4FB7-AFF3-6433F3989B74}"/>
              </a:ext>
            </a:extLst>
          </p:cNvPr>
          <p:cNvSpPr>
            <a:spLocks noGrp="1"/>
          </p:cNvSpPr>
          <p:nvPr>
            <p:ph idx="1"/>
          </p:nvPr>
        </p:nvSpPr>
        <p:spPr/>
        <p:txBody>
          <a:bodyPr>
            <a:normAutofit lnSpcReduction="10000"/>
          </a:bodyPr>
          <a:lstStyle/>
          <a:p>
            <a:r>
              <a:rPr lang="en-US" dirty="0"/>
              <a:t>Metamodel</a:t>
            </a:r>
          </a:p>
          <a:p>
            <a:pPr lvl="1"/>
            <a:r>
              <a:rPr lang="en-US" dirty="0"/>
              <a:t>Simplifications!</a:t>
            </a:r>
          </a:p>
          <a:p>
            <a:pPr lvl="1"/>
            <a:r>
              <a:rPr lang="en-US" dirty="0"/>
              <a:t>Separate model instance from technology-specific configuration</a:t>
            </a:r>
          </a:p>
          <a:p>
            <a:pPr lvl="1"/>
            <a:r>
              <a:rPr lang="en-US" dirty="0"/>
              <a:t>Tool status; goals and metamodel refinement</a:t>
            </a:r>
          </a:p>
          <a:p>
            <a:r>
              <a:rPr lang="en-US" dirty="0"/>
              <a:t>Message specification rules and conventions</a:t>
            </a:r>
          </a:p>
          <a:p>
            <a:pPr lvl="1"/>
            <a:r>
              <a:rPr lang="en-US" dirty="0"/>
              <a:t>Consensus on approach, nature of content</a:t>
            </a:r>
          </a:p>
          <a:p>
            <a:pPr lvl="1"/>
            <a:r>
              <a:rPr lang="en-US" dirty="0"/>
              <a:t>Developing document outline, work plan</a:t>
            </a:r>
          </a:p>
        </p:txBody>
      </p:sp>
    </p:spTree>
    <p:extLst>
      <p:ext uri="{BB962C8B-B14F-4D97-AF65-F5344CB8AC3E}">
        <p14:creationId xmlns:p14="http://schemas.microsoft.com/office/powerpoint/2010/main" val="16253139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13509C-FCDE-4B89-95EB-5A90B9D008DE}"/>
              </a:ext>
            </a:extLst>
          </p:cNvPr>
          <p:cNvSpPr>
            <a:spLocks noGrp="1"/>
          </p:cNvSpPr>
          <p:nvPr>
            <p:ph type="title"/>
          </p:nvPr>
        </p:nvSpPr>
        <p:spPr>
          <a:xfrm>
            <a:off x="289368" y="365125"/>
            <a:ext cx="8645082" cy="1325563"/>
          </a:xfrm>
        </p:spPr>
        <p:txBody>
          <a:bodyPr/>
          <a:lstStyle/>
          <a:p>
            <a:r>
              <a:rPr lang="en-US" sz="2800" dirty="0"/>
              <a:t>NBAC provided </a:t>
            </a:r>
            <a:r>
              <a:rPr lang="en-US" sz="2800" dirty="0" err="1"/>
              <a:t>Reqs</a:t>
            </a:r>
            <a:r>
              <a:rPr lang="en-US" sz="2800" dirty="0"/>
              <a:t> during NTAC F2F 2021:</a:t>
            </a:r>
          </a:p>
        </p:txBody>
      </p:sp>
      <p:sp>
        <p:nvSpPr>
          <p:cNvPr id="3" name="Content Placeholder 2">
            <a:extLst>
              <a:ext uri="{FF2B5EF4-FFF2-40B4-BE49-F238E27FC236}">
                <a16:creationId xmlns:a16="http://schemas.microsoft.com/office/drawing/2014/main" id="{65BEE0F8-DDC5-40F2-BA14-79B34C7A0373}"/>
              </a:ext>
            </a:extLst>
          </p:cNvPr>
          <p:cNvSpPr>
            <a:spLocks noGrp="1"/>
          </p:cNvSpPr>
          <p:nvPr>
            <p:ph idx="1"/>
          </p:nvPr>
        </p:nvSpPr>
        <p:spPr>
          <a:xfrm>
            <a:off x="516889" y="931544"/>
            <a:ext cx="8337743" cy="5064142"/>
          </a:xfrm>
        </p:spPr>
        <p:txBody>
          <a:bodyPr/>
          <a:lstStyle/>
          <a:p>
            <a:pPr marL="0" marR="0" indent="0">
              <a:lnSpc>
                <a:spcPct val="107000"/>
              </a:lnSpc>
              <a:spcBef>
                <a:spcPts val="0"/>
              </a:spcBef>
              <a:spcAft>
                <a:spcPts val="0"/>
              </a:spcAft>
              <a:buNone/>
            </a:pPr>
            <a:r>
              <a:rPr lang="en-US" sz="1400" b="1" dirty="0">
                <a:solidFill>
                  <a:srgbClr val="222222"/>
                </a:solidFill>
                <a:effectLst/>
                <a:ea typeface="Times New Roman" panose="02020603050405020304" pitchFamily="18" charset="0"/>
                <a:cs typeface="Times New Roman" panose="02020603050405020304" pitchFamily="18" charset="0"/>
              </a:rPr>
              <a:t>NTAC asked for NBAC to provide new business needs and features. Some topics that was discussed:</a:t>
            </a:r>
          </a:p>
          <a:p>
            <a:pPr marL="0" marR="0" indent="0">
              <a:lnSpc>
                <a:spcPct val="107000"/>
              </a:lnSpc>
              <a:spcBef>
                <a:spcPts val="0"/>
              </a:spcBef>
              <a:spcAft>
                <a:spcPts val="0"/>
              </a:spcAft>
              <a:buNone/>
            </a:pPr>
            <a:endParaRPr lang="en-US" sz="1400" b="1" dirty="0">
              <a:effectLst/>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1200" dirty="0">
                <a:solidFill>
                  <a:srgbClr val="000000"/>
                </a:solidFill>
                <a:effectLst/>
                <a:ea typeface="Times New Roman" panose="02020603050405020304" pitchFamily="18" charset="0"/>
                <a:cs typeface="Calibri" panose="020F0502020204030204" pitchFamily="34" charset="0"/>
              </a:rPr>
              <a:t>Activities to support the NIEM Standard</a:t>
            </a:r>
            <a:endParaRPr lang="en-US" sz="1200" dirty="0">
              <a:effectLst/>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1200" dirty="0">
                <a:solidFill>
                  <a:srgbClr val="000000"/>
                </a:solidFill>
                <a:effectLst/>
                <a:ea typeface="Times New Roman" panose="02020603050405020304" pitchFamily="18" charset="0"/>
                <a:cs typeface="Calibri" panose="020F0502020204030204" pitchFamily="34" charset="0"/>
              </a:rPr>
              <a:t>JSON development tools and or maturing NIEM and JSON </a:t>
            </a:r>
            <a:endParaRPr lang="en-US" sz="1200" dirty="0">
              <a:effectLst/>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1200" dirty="0">
                <a:solidFill>
                  <a:srgbClr val="000000"/>
                </a:solidFill>
                <a:effectLst/>
                <a:ea typeface="Times New Roman" panose="02020603050405020304" pitchFamily="18" charset="0"/>
                <a:cs typeface="Calibri" panose="020F0502020204030204" pitchFamily="34" charset="0"/>
              </a:rPr>
              <a:t>IoT, AI, advanced technology implementation</a:t>
            </a:r>
            <a:endParaRPr lang="en-US" sz="1200" dirty="0">
              <a:effectLst/>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1200" dirty="0" err="1">
                <a:solidFill>
                  <a:srgbClr val="000000"/>
                </a:solidFill>
                <a:effectLst/>
                <a:ea typeface="Times New Roman" panose="02020603050405020304" pitchFamily="18" charset="0"/>
                <a:cs typeface="Calibri" panose="020F0502020204030204" pitchFamily="34" charset="0"/>
              </a:rPr>
              <a:t>ConTesA</a:t>
            </a:r>
            <a:r>
              <a:rPr lang="en-US" sz="1200" dirty="0">
                <a:solidFill>
                  <a:srgbClr val="000000"/>
                </a:solidFill>
                <a:effectLst/>
                <a:ea typeface="Times New Roman" panose="02020603050405020304" pitchFamily="18" charset="0"/>
                <a:cs typeface="Calibri" panose="020F0502020204030204" pitchFamily="34" charset="0"/>
              </a:rPr>
              <a:t> (Lookup tool to help make older exchanges conformant with rationalized or newer versions of NIEM) – is it user-friendly?</a:t>
            </a:r>
            <a:endParaRPr lang="en-US" sz="1200" dirty="0">
              <a:effectLst/>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1200" dirty="0">
                <a:solidFill>
                  <a:srgbClr val="000000"/>
                </a:solidFill>
                <a:effectLst/>
                <a:ea typeface="Times New Roman" panose="02020603050405020304" pitchFamily="18" charset="0"/>
                <a:cs typeface="Calibri" panose="020F0502020204030204" pitchFamily="34" charset="0"/>
              </a:rPr>
              <a:t>XML, XML Schema, JSON done… what’s next? Harmonization between XML and JSON</a:t>
            </a:r>
            <a:endParaRPr lang="en-US" sz="1200" dirty="0">
              <a:effectLst/>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1200" dirty="0">
                <a:solidFill>
                  <a:srgbClr val="000000"/>
                </a:solidFill>
                <a:effectLst/>
                <a:ea typeface="Times New Roman" panose="02020603050405020304" pitchFamily="18" charset="0"/>
                <a:cs typeface="Calibri" panose="020F0502020204030204" pitchFamily="34" charset="0"/>
              </a:rPr>
              <a:t>Best approach in creating an internal ring to the existing NIEM ring (Core, Domains, International)...</a:t>
            </a:r>
            <a:endParaRPr lang="en-US" sz="1200" dirty="0">
              <a:effectLst/>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1200" dirty="0">
                <a:solidFill>
                  <a:srgbClr val="000000"/>
                </a:solidFill>
                <a:effectLst/>
                <a:ea typeface="Times New Roman" panose="02020603050405020304" pitchFamily="18" charset="0"/>
                <a:cs typeface="Calibri" panose="020F0502020204030204" pitchFamily="34" charset="0"/>
              </a:rPr>
              <a:t>Language conversion (Spanish, French....) – “defense/</a:t>
            </a:r>
            <a:r>
              <a:rPr lang="en-US" sz="1200" dirty="0" err="1">
                <a:solidFill>
                  <a:srgbClr val="000000"/>
                </a:solidFill>
                <a:effectLst/>
                <a:ea typeface="Times New Roman" panose="02020603050405020304" pitchFamily="18" charset="0"/>
                <a:cs typeface="Calibri" panose="020F0502020204030204" pitchFamily="34" charset="0"/>
              </a:rPr>
              <a:t>defence</a:t>
            </a:r>
            <a:r>
              <a:rPr lang="en-US" sz="1200" dirty="0">
                <a:solidFill>
                  <a:srgbClr val="000000"/>
                </a:solidFill>
                <a:effectLst/>
                <a:ea typeface="Times New Roman" panose="02020603050405020304" pitchFamily="18" charset="0"/>
                <a:cs typeface="Calibri" panose="020F0502020204030204" pitchFamily="34" charset="0"/>
              </a:rPr>
              <a:t>”, “</a:t>
            </a:r>
            <a:r>
              <a:rPr lang="en-US" sz="1200" dirty="0" err="1">
                <a:solidFill>
                  <a:srgbClr val="000000"/>
                </a:solidFill>
                <a:effectLst/>
                <a:ea typeface="Times New Roman" panose="02020603050405020304" pitchFamily="18" charset="0"/>
                <a:cs typeface="Calibri" panose="020F0502020204030204" pitchFamily="34" charset="0"/>
              </a:rPr>
              <a:t>colour</a:t>
            </a:r>
            <a:r>
              <a:rPr lang="en-US" sz="1200" dirty="0">
                <a:solidFill>
                  <a:srgbClr val="000000"/>
                </a:solidFill>
                <a:effectLst/>
                <a:ea typeface="Times New Roman" panose="02020603050405020304" pitchFamily="18" charset="0"/>
                <a:cs typeface="Calibri" panose="020F0502020204030204" pitchFamily="34" charset="0"/>
              </a:rPr>
              <a:t>/color”</a:t>
            </a:r>
            <a:endParaRPr lang="en-US" sz="1200" dirty="0">
              <a:effectLst/>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1200" dirty="0">
                <a:solidFill>
                  <a:srgbClr val="000000"/>
                </a:solidFill>
                <a:effectLst/>
                <a:ea typeface="Times New Roman" panose="02020603050405020304" pitchFamily="18" charset="0"/>
                <a:cs typeface="Calibri" panose="020F0502020204030204" pitchFamily="34" charset="0"/>
              </a:rPr>
              <a:t>Impact on NIEM/JSON implementation in using NIEM Core and Code ISO-639-3 (i.e. the size of language code table exceeds the possible enumerated value)</a:t>
            </a:r>
            <a:endParaRPr lang="en-US" sz="1200" dirty="0">
              <a:effectLst/>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1200" dirty="0">
                <a:solidFill>
                  <a:srgbClr val="000000"/>
                </a:solidFill>
                <a:effectLst/>
                <a:ea typeface="Times New Roman" panose="02020603050405020304" pitchFamily="18" charset="0"/>
                <a:cs typeface="Calibri" panose="020F0502020204030204" pitchFamily="34" charset="0"/>
              </a:rPr>
              <a:t>Defining API 3.0 that produces a valid NIEM XML payload and JSON payload</a:t>
            </a:r>
            <a:endParaRPr lang="en-US" sz="1200" dirty="0">
              <a:ea typeface="Times New Roman" panose="02020603050405020304" pitchFamily="18"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1200" dirty="0">
                <a:solidFill>
                  <a:srgbClr val="000000"/>
                </a:solidFill>
                <a:effectLst/>
                <a:ea typeface="Times New Roman" panose="02020603050405020304" pitchFamily="18" charset="0"/>
                <a:cs typeface="Calibri" panose="020F0502020204030204" pitchFamily="34" charset="0"/>
              </a:rPr>
              <a:t>The code generators that produce the Java, ASP </a:t>
            </a:r>
            <a:r>
              <a:rPr lang="en-US" sz="1200" dirty="0" err="1">
                <a:solidFill>
                  <a:srgbClr val="000000"/>
                </a:solidFill>
                <a:effectLst/>
                <a:ea typeface="Times New Roman" panose="02020603050405020304" pitchFamily="18" charset="0"/>
                <a:cs typeface="Calibri" panose="020F0502020204030204" pitchFamily="34" charset="0"/>
              </a:rPr>
              <a:t>.Net</a:t>
            </a:r>
            <a:r>
              <a:rPr lang="en-US" sz="1200" dirty="0">
                <a:solidFill>
                  <a:srgbClr val="000000"/>
                </a:solidFill>
                <a:effectLst/>
                <a:ea typeface="Times New Roman" panose="02020603050405020304" pitchFamily="18" charset="0"/>
                <a:cs typeface="Calibri" panose="020F0502020204030204" pitchFamily="34" charset="0"/>
              </a:rPr>
              <a:t>, or other languages don’t always generate the expected XML annotations.  Java is the only language so far we have been able to confirm that it does generate the annotations for most of the definitions. </a:t>
            </a:r>
            <a:endParaRPr lang="en-US" sz="1200" dirty="0">
              <a:effectLst/>
              <a:ea typeface="Calibri" panose="020F0502020204030204" pitchFamily="34" charset="0"/>
              <a:cs typeface="Times New Roman" panose="02020603050405020304" pitchFamily="18" charset="0"/>
            </a:endParaRPr>
          </a:p>
          <a:p>
            <a:endParaRPr lang="en-US" sz="1100" dirty="0">
              <a:solidFill>
                <a:schemeClr val="accent2">
                  <a:lumMod val="50000"/>
                </a:schemeClr>
              </a:solidFill>
            </a:endParaRPr>
          </a:p>
        </p:txBody>
      </p:sp>
      <p:sp>
        <p:nvSpPr>
          <p:cNvPr id="4" name="Slide Number Placeholder 3">
            <a:extLst>
              <a:ext uri="{FF2B5EF4-FFF2-40B4-BE49-F238E27FC236}">
                <a16:creationId xmlns:a16="http://schemas.microsoft.com/office/drawing/2014/main" id="{BBB58067-5C85-491E-96ED-E33B32494045}"/>
              </a:ext>
            </a:extLst>
          </p:cNvPr>
          <p:cNvSpPr>
            <a:spLocks noGrp="1"/>
          </p:cNvSpPr>
          <p:nvPr>
            <p:ph type="sldNum" sz="quarter" idx="12"/>
          </p:nvPr>
        </p:nvSpPr>
        <p:spPr/>
        <p:txBody>
          <a:bodyPr/>
          <a:lstStyle/>
          <a:p>
            <a:fld id="{5CB437ED-D65A-487C-8BD9-AF71EF98D60F}" type="slidenum">
              <a:rPr lang="en-US" smtClean="0"/>
              <a:t>24</a:t>
            </a:fld>
            <a:endParaRPr lang="en-US" dirty="0"/>
          </a:p>
        </p:txBody>
      </p:sp>
    </p:spTree>
    <p:extLst>
      <p:ext uri="{BB962C8B-B14F-4D97-AF65-F5344CB8AC3E}">
        <p14:creationId xmlns:p14="http://schemas.microsoft.com/office/powerpoint/2010/main" val="41333452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Baby And Toddler Programs">
            <a:extLst>
              <a:ext uri="{FF2B5EF4-FFF2-40B4-BE49-F238E27FC236}">
                <a16:creationId xmlns:a16="http://schemas.microsoft.com/office/drawing/2014/main" id="{7D3C3046-4304-42A4-A413-437D2F7450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66849" y="3533775"/>
            <a:ext cx="4876800" cy="2743200"/>
          </a:xfrm>
          <a:prstGeom prst="rect">
            <a:avLst/>
          </a:prstGeom>
          <a:noFill/>
          <a:effectLst>
            <a:softEdge rad="63500"/>
          </a:effectLst>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C913509C-FCDE-4B89-95EB-5A90B9D008DE}"/>
              </a:ext>
            </a:extLst>
          </p:cNvPr>
          <p:cNvSpPr>
            <a:spLocks noGrp="1"/>
          </p:cNvSpPr>
          <p:nvPr>
            <p:ph type="title"/>
          </p:nvPr>
        </p:nvSpPr>
        <p:spPr>
          <a:xfrm>
            <a:off x="3905249" y="3213100"/>
            <a:ext cx="4721861" cy="1325563"/>
          </a:xfrm>
        </p:spPr>
        <p:txBody>
          <a:bodyPr/>
          <a:lstStyle/>
          <a:p>
            <a:r>
              <a:rPr lang="en-US" dirty="0"/>
              <a:t>New NIEM Domains</a:t>
            </a:r>
          </a:p>
        </p:txBody>
      </p:sp>
      <p:sp>
        <p:nvSpPr>
          <p:cNvPr id="4" name="Slide Number Placeholder 3">
            <a:extLst>
              <a:ext uri="{FF2B5EF4-FFF2-40B4-BE49-F238E27FC236}">
                <a16:creationId xmlns:a16="http://schemas.microsoft.com/office/drawing/2014/main" id="{BBB58067-5C85-491E-96ED-E33B32494045}"/>
              </a:ext>
            </a:extLst>
          </p:cNvPr>
          <p:cNvSpPr>
            <a:spLocks noGrp="1"/>
          </p:cNvSpPr>
          <p:nvPr>
            <p:ph type="sldNum" sz="quarter" idx="12"/>
          </p:nvPr>
        </p:nvSpPr>
        <p:spPr/>
        <p:txBody>
          <a:bodyPr/>
          <a:lstStyle/>
          <a:p>
            <a:fld id="{5CB437ED-D65A-487C-8BD9-AF71EF98D60F}" type="slidenum">
              <a:rPr lang="en-US" smtClean="0"/>
              <a:t>25</a:t>
            </a:fld>
            <a:endParaRPr lang="en-US" dirty="0"/>
          </a:p>
        </p:txBody>
      </p:sp>
    </p:spTree>
    <p:extLst>
      <p:ext uri="{BB962C8B-B14F-4D97-AF65-F5344CB8AC3E}">
        <p14:creationId xmlns:p14="http://schemas.microsoft.com/office/powerpoint/2010/main" val="13496704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505545"/>
            <a:ext cx="7772400" cy="875580"/>
          </a:xfrm>
        </p:spPr>
        <p:txBody>
          <a:bodyPr>
            <a:normAutofit/>
          </a:bodyPr>
          <a:lstStyle/>
          <a:p>
            <a:r>
              <a:rPr lang="en-US" sz="6000" b="1" dirty="0"/>
              <a:t>NBAC Annual Meeting</a:t>
            </a:r>
            <a:endParaRPr lang="en-US" dirty="0"/>
          </a:p>
        </p:txBody>
      </p:sp>
      <p:sp>
        <p:nvSpPr>
          <p:cNvPr id="3" name="Subtitle 2"/>
          <p:cNvSpPr>
            <a:spLocks noGrp="1"/>
          </p:cNvSpPr>
          <p:nvPr>
            <p:ph type="subTitle" idx="1"/>
          </p:nvPr>
        </p:nvSpPr>
        <p:spPr>
          <a:xfrm>
            <a:off x="1412842" y="1419791"/>
            <a:ext cx="6400800" cy="1546860"/>
          </a:xfrm>
        </p:spPr>
        <p:txBody>
          <a:bodyPr>
            <a:normAutofit/>
          </a:bodyPr>
          <a:lstStyle/>
          <a:p>
            <a:r>
              <a:rPr lang="en-US" sz="2800" dirty="0"/>
              <a:t>Learning and Development Domain</a:t>
            </a:r>
          </a:p>
          <a:p>
            <a:endParaRPr lang="en-US" sz="2800" dirty="0"/>
          </a:p>
          <a:p>
            <a:r>
              <a:rPr lang="en-US" sz="2800" dirty="0"/>
              <a:t>DOMAIN UPDATES</a:t>
            </a:r>
          </a:p>
        </p:txBody>
      </p:sp>
      <p:sp>
        <p:nvSpPr>
          <p:cNvPr id="6" name="Slide Number Placeholder 5"/>
          <p:cNvSpPr>
            <a:spLocks noGrp="1"/>
          </p:cNvSpPr>
          <p:nvPr>
            <p:ph type="sldNum" sz="quarter" idx="4"/>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DE814A3B-586F-6741-A578-6A3C03C31D10}" type="slidenum">
              <a:rPr kumimoji="0" lang="en-US" sz="1200" b="0" i="0" u="none" strike="noStrike" kern="1200" cap="none" spc="0" normalizeH="0" baseline="0" noProof="0" smtClean="0">
                <a:ln>
                  <a:noFill/>
                </a:ln>
                <a:solidFill>
                  <a:srgbClr val="1F497D"/>
                </a:solidFill>
                <a:effectLst/>
                <a:uLnTx/>
                <a:uFillTx/>
                <a:latin typeface="Arial"/>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dirty="0">
              <a:ln>
                <a:noFill/>
              </a:ln>
              <a:solidFill>
                <a:srgbClr val="1F497D"/>
              </a:solidFill>
              <a:effectLst/>
              <a:uLnTx/>
              <a:uFillTx/>
              <a:latin typeface="Arial"/>
              <a:ea typeface="+mn-ea"/>
              <a:cs typeface="+mn-cs"/>
            </a:endParaRPr>
          </a:p>
        </p:txBody>
      </p:sp>
      <p:pic>
        <p:nvPicPr>
          <p:cNvPr id="7" name="Picture 6">
            <a:extLst>
              <a:ext uri="{FF2B5EF4-FFF2-40B4-BE49-F238E27FC236}">
                <a16:creationId xmlns:a16="http://schemas.microsoft.com/office/drawing/2014/main" id="{9F44A686-0FB1-4F2B-B252-B2A8C41C0E15}"/>
              </a:ext>
            </a:extLst>
          </p:cNvPr>
          <p:cNvPicPr>
            <a:picLocks noChangeAspect="1"/>
          </p:cNvPicPr>
          <p:nvPr/>
        </p:nvPicPr>
        <p:blipFill>
          <a:blip r:embed="rId2"/>
          <a:stretch>
            <a:fillRect/>
          </a:stretch>
        </p:blipFill>
        <p:spPr>
          <a:xfrm>
            <a:off x="2901985" y="2689245"/>
            <a:ext cx="3842947" cy="3663210"/>
          </a:xfrm>
          <a:prstGeom prst="rect">
            <a:avLst/>
          </a:prstGeom>
        </p:spPr>
      </p:pic>
    </p:spTree>
    <p:extLst>
      <p:ext uri="{BB962C8B-B14F-4D97-AF65-F5344CB8AC3E}">
        <p14:creationId xmlns:p14="http://schemas.microsoft.com/office/powerpoint/2010/main" val="38216223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AE51844-37DB-8D48-ADD6-877758847AA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7983BD-A4FB-9C4A-97EF-CF98798D6C46}" type="slidenum">
              <a:rPr kumimoji="0" lang="en-US" sz="900" b="0" i="0" u="none" strike="noStrike" kern="1200" cap="none" spc="0" normalizeH="0" baseline="0" noProof="0" smtClean="0">
                <a:ln>
                  <a:noFill/>
                </a:ln>
                <a:solidFill>
                  <a:srgbClr val="FFFFFF">
                    <a:tint val="7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900" b="0" i="0" u="none" strike="noStrike" kern="1200" cap="none" spc="0" normalizeH="0" baseline="0" noProof="0">
              <a:ln>
                <a:noFill/>
              </a:ln>
              <a:solidFill>
                <a:srgbClr val="FFFFFF">
                  <a:tint val="75000"/>
                </a:srgbClr>
              </a:solidFill>
              <a:effectLst/>
              <a:uLnTx/>
              <a:uFillTx/>
              <a:latin typeface="Arial" panose="020B0604020202020204"/>
              <a:ea typeface="+mn-ea"/>
              <a:cs typeface="+mn-cs"/>
            </a:endParaRPr>
          </a:p>
        </p:txBody>
      </p:sp>
      <p:pic>
        <p:nvPicPr>
          <p:cNvPr id="4" name="Picture 3">
            <a:extLst>
              <a:ext uri="{FF2B5EF4-FFF2-40B4-BE49-F238E27FC236}">
                <a16:creationId xmlns:a16="http://schemas.microsoft.com/office/drawing/2014/main" id="{3FEEAFD4-06C3-FA48-8990-4DD55D887DC9}"/>
              </a:ext>
            </a:extLst>
          </p:cNvPr>
          <p:cNvPicPr>
            <a:picLocks noChangeAspect="1"/>
          </p:cNvPicPr>
          <p:nvPr/>
        </p:nvPicPr>
        <p:blipFill>
          <a:blip r:embed="rId2"/>
          <a:stretch>
            <a:fillRect/>
          </a:stretch>
        </p:blipFill>
        <p:spPr>
          <a:xfrm>
            <a:off x="0" y="0"/>
            <a:ext cx="9139818" cy="6854864"/>
          </a:xfrm>
          <a:prstGeom prst="rect">
            <a:avLst/>
          </a:prstGeom>
        </p:spPr>
      </p:pic>
    </p:spTree>
    <p:extLst>
      <p:ext uri="{BB962C8B-B14F-4D97-AF65-F5344CB8AC3E}">
        <p14:creationId xmlns:p14="http://schemas.microsoft.com/office/powerpoint/2010/main" val="18215281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13509C-FCDE-4B89-95EB-5A90B9D008DE}"/>
              </a:ext>
            </a:extLst>
          </p:cNvPr>
          <p:cNvSpPr>
            <a:spLocks noGrp="1"/>
          </p:cNvSpPr>
          <p:nvPr>
            <p:ph type="title"/>
          </p:nvPr>
        </p:nvSpPr>
        <p:spPr>
          <a:xfrm>
            <a:off x="1333500" y="3578224"/>
            <a:ext cx="7395747" cy="1325563"/>
          </a:xfrm>
        </p:spPr>
        <p:txBody>
          <a:bodyPr/>
          <a:lstStyle/>
          <a:p>
            <a:pPr algn="r"/>
            <a:r>
              <a:rPr lang="en-US" dirty="0"/>
              <a:t>New NIEM </a:t>
            </a:r>
            <a:br>
              <a:rPr lang="en-US" dirty="0"/>
            </a:br>
            <a:r>
              <a:rPr lang="en-US" i="1" dirty="0"/>
              <a:t>International Human Services</a:t>
            </a:r>
            <a:br>
              <a:rPr lang="en-US" dirty="0"/>
            </a:br>
            <a:r>
              <a:rPr lang="en-US" dirty="0"/>
              <a:t>Domain</a:t>
            </a:r>
          </a:p>
        </p:txBody>
      </p:sp>
      <p:sp>
        <p:nvSpPr>
          <p:cNvPr id="4" name="Slide Number Placeholder 3">
            <a:extLst>
              <a:ext uri="{FF2B5EF4-FFF2-40B4-BE49-F238E27FC236}">
                <a16:creationId xmlns:a16="http://schemas.microsoft.com/office/drawing/2014/main" id="{BBB58067-5C85-491E-96ED-E33B32494045}"/>
              </a:ext>
            </a:extLst>
          </p:cNvPr>
          <p:cNvSpPr>
            <a:spLocks noGrp="1"/>
          </p:cNvSpPr>
          <p:nvPr>
            <p:ph type="sldNum" sz="quarter" idx="12"/>
          </p:nvPr>
        </p:nvSpPr>
        <p:spPr/>
        <p:txBody>
          <a:bodyPr/>
          <a:lstStyle/>
          <a:p>
            <a:fld id="{5CB437ED-D65A-487C-8BD9-AF71EF98D60F}" type="slidenum">
              <a:rPr lang="en-US" smtClean="0"/>
              <a:t>28</a:t>
            </a:fld>
            <a:endParaRPr lang="en-US" dirty="0"/>
          </a:p>
        </p:txBody>
      </p:sp>
      <p:pic>
        <p:nvPicPr>
          <p:cNvPr id="5" name="Picture 4">
            <a:extLst>
              <a:ext uri="{FF2B5EF4-FFF2-40B4-BE49-F238E27FC236}">
                <a16:creationId xmlns:a16="http://schemas.microsoft.com/office/drawing/2014/main" id="{E85781D2-E2B0-40E1-81D4-E7083FD16734}"/>
              </a:ext>
            </a:extLst>
          </p:cNvPr>
          <p:cNvPicPr>
            <a:picLocks noChangeAspect="1"/>
          </p:cNvPicPr>
          <p:nvPr/>
        </p:nvPicPr>
        <p:blipFill>
          <a:blip r:embed="rId2"/>
          <a:stretch>
            <a:fillRect/>
          </a:stretch>
        </p:blipFill>
        <p:spPr>
          <a:xfrm>
            <a:off x="157578" y="145831"/>
            <a:ext cx="3671472" cy="3616556"/>
          </a:xfrm>
          <a:prstGeom prst="rect">
            <a:avLst/>
          </a:prstGeom>
        </p:spPr>
      </p:pic>
      <p:pic>
        <p:nvPicPr>
          <p:cNvPr id="6" name="Picture 6" descr="employment-and-social-development-canada - Big Brothers Big Sisters of  Toronto">
            <a:extLst>
              <a:ext uri="{FF2B5EF4-FFF2-40B4-BE49-F238E27FC236}">
                <a16:creationId xmlns:a16="http://schemas.microsoft.com/office/drawing/2014/main" id="{DFC0DB64-8674-452F-87C3-EE93ACC152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49834" y="3902974"/>
            <a:ext cx="2989908" cy="29550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41513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585C01-A35E-4E81-92B0-1F25E150E2A5}"/>
              </a:ext>
            </a:extLst>
          </p:cNvPr>
          <p:cNvSpPr>
            <a:spLocks noGrp="1"/>
          </p:cNvSpPr>
          <p:nvPr>
            <p:ph type="title"/>
          </p:nvPr>
        </p:nvSpPr>
        <p:spPr>
          <a:xfrm>
            <a:off x="87086" y="365125"/>
            <a:ext cx="8969828" cy="1325563"/>
          </a:xfrm>
        </p:spPr>
        <p:txBody>
          <a:bodyPr/>
          <a:lstStyle/>
          <a:p>
            <a:r>
              <a:rPr lang="en-CA" sz="2000" dirty="0"/>
              <a:t>About Employment and Social Development Canada</a:t>
            </a:r>
          </a:p>
        </p:txBody>
      </p:sp>
      <p:sp>
        <p:nvSpPr>
          <p:cNvPr id="4" name="Slide Number Placeholder 3">
            <a:extLst>
              <a:ext uri="{FF2B5EF4-FFF2-40B4-BE49-F238E27FC236}">
                <a16:creationId xmlns:a16="http://schemas.microsoft.com/office/drawing/2014/main" id="{44F038E6-3FC5-428B-9968-D97CF5C9507B}"/>
              </a:ext>
            </a:extLst>
          </p:cNvPr>
          <p:cNvSpPr>
            <a:spLocks noGrp="1"/>
          </p:cNvSpPr>
          <p:nvPr>
            <p:ph type="sldNum" sz="quarter" idx="12"/>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5CB437ED-D65A-487C-8BD9-AF71EF98D60F}" type="slidenum">
              <a:rPr kumimoji="0" lang="en-US" sz="1100" b="0" i="0" u="none" strike="noStrike" kern="1200" cap="none" spc="0" normalizeH="0" baseline="0" noProof="0" smtClean="0">
                <a:ln>
                  <a:noFill/>
                </a:ln>
                <a:solidFill>
                  <a:srgbClr val="949C9D"/>
                </a:solidFill>
                <a:effectLst/>
                <a:uLnTx/>
                <a:uFillTx/>
                <a:latin typeface="Arial"/>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29</a:t>
            </a:fld>
            <a:endParaRPr kumimoji="0" lang="en-US" sz="1100" b="0" i="0" u="none" strike="noStrike" kern="1200" cap="none" spc="0" normalizeH="0" baseline="0" noProof="0" dirty="0">
              <a:ln>
                <a:noFill/>
              </a:ln>
              <a:solidFill>
                <a:srgbClr val="949C9D"/>
              </a:solidFill>
              <a:effectLst/>
              <a:uLnTx/>
              <a:uFillTx/>
              <a:latin typeface="Arial"/>
              <a:ea typeface="+mn-ea"/>
              <a:cs typeface="+mn-cs"/>
            </a:endParaRPr>
          </a:p>
        </p:txBody>
      </p:sp>
      <p:pic>
        <p:nvPicPr>
          <p:cNvPr id="5" name="Picture 4">
            <a:extLst>
              <a:ext uri="{FF2B5EF4-FFF2-40B4-BE49-F238E27FC236}">
                <a16:creationId xmlns:a16="http://schemas.microsoft.com/office/drawing/2014/main" id="{C721D80E-236C-4503-8A64-4704236B58EC}"/>
              </a:ext>
            </a:extLst>
          </p:cNvPr>
          <p:cNvPicPr>
            <a:picLocks noChangeAspect="1"/>
          </p:cNvPicPr>
          <p:nvPr/>
        </p:nvPicPr>
        <p:blipFill>
          <a:blip r:embed="rId2"/>
          <a:stretch>
            <a:fillRect/>
          </a:stretch>
        </p:blipFill>
        <p:spPr>
          <a:xfrm>
            <a:off x="191476" y="738011"/>
            <a:ext cx="697716" cy="702076"/>
          </a:xfrm>
          <a:prstGeom prst="rect">
            <a:avLst/>
          </a:prstGeom>
        </p:spPr>
      </p:pic>
      <p:pic>
        <p:nvPicPr>
          <p:cNvPr id="6" name="Picture 5">
            <a:extLst>
              <a:ext uri="{FF2B5EF4-FFF2-40B4-BE49-F238E27FC236}">
                <a16:creationId xmlns:a16="http://schemas.microsoft.com/office/drawing/2014/main" id="{3793EC89-4898-448E-941D-7C9B50804B26}"/>
              </a:ext>
            </a:extLst>
          </p:cNvPr>
          <p:cNvPicPr>
            <a:picLocks noChangeAspect="1"/>
          </p:cNvPicPr>
          <p:nvPr/>
        </p:nvPicPr>
        <p:blipFill>
          <a:blip r:embed="rId3"/>
          <a:stretch>
            <a:fillRect/>
          </a:stretch>
        </p:blipFill>
        <p:spPr>
          <a:xfrm rot="19005639">
            <a:off x="793119" y="266331"/>
            <a:ext cx="1396105" cy="1560711"/>
          </a:xfrm>
          <a:prstGeom prst="rect">
            <a:avLst/>
          </a:prstGeom>
        </p:spPr>
      </p:pic>
      <p:sp>
        <p:nvSpPr>
          <p:cNvPr id="7" name="Content Placeholder 3"/>
          <p:cNvSpPr txBox="1">
            <a:spLocks/>
          </p:cNvSpPr>
          <p:nvPr/>
        </p:nvSpPr>
        <p:spPr>
          <a:xfrm>
            <a:off x="448060" y="1521229"/>
            <a:ext cx="8072485" cy="4599991"/>
          </a:xfrm>
          <a:prstGeom prst="rect">
            <a:avLst/>
          </a:prstGeom>
          <a:solidFill>
            <a:srgbClr val="115E7D">
              <a:alpha val="14902"/>
            </a:srgbClr>
          </a:solidFill>
          <a:ln>
            <a:solidFill>
              <a:srgbClr val="115E7D"/>
            </a:solidFill>
          </a:ln>
        </p:spPr>
        <p:txBody>
          <a:bodyPr vert="horz" lIns="205740" tIns="137160" rIns="205740" bIns="137160" rtlCol="0">
            <a:noAutofit/>
          </a:bodyPr>
          <a:lstStyle>
            <a:lvl1pPr marL="342900" indent="-342900" algn="l" defTabSz="457200" rtl="0" eaLnBrk="1" latinLnBrk="0" hangingPunct="1">
              <a:spcBef>
                <a:spcPct val="20000"/>
              </a:spcBef>
              <a:buClr>
                <a:schemeClr val="tx2"/>
              </a:buClr>
              <a:buFont typeface="Arial"/>
              <a:buChar char="•"/>
              <a:defRPr sz="3200" kern="1200">
                <a:solidFill>
                  <a:schemeClr val="bg1">
                    <a:lumMod val="50000"/>
                  </a:schemeClr>
                </a:solidFill>
                <a:latin typeface="+mn-lt"/>
                <a:ea typeface="+mn-ea"/>
                <a:cs typeface="+mn-cs"/>
              </a:defRPr>
            </a:lvl1pPr>
            <a:lvl2pPr marL="742950" indent="-285750" algn="l" defTabSz="457200" rtl="0" eaLnBrk="1" latinLnBrk="0" hangingPunct="1">
              <a:spcBef>
                <a:spcPct val="20000"/>
              </a:spcBef>
              <a:buClr>
                <a:schemeClr val="tx2"/>
              </a:buClr>
              <a:buFont typeface="Arial"/>
              <a:buChar char="–"/>
              <a:defRPr sz="2800" kern="1200">
                <a:solidFill>
                  <a:schemeClr val="bg1">
                    <a:lumMod val="50000"/>
                  </a:schemeClr>
                </a:solidFill>
                <a:latin typeface="+mn-lt"/>
                <a:ea typeface="+mn-ea"/>
                <a:cs typeface="+mn-cs"/>
              </a:defRPr>
            </a:lvl2pPr>
            <a:lvl3pPr marL="1143000" indent="-228600" algn="l" defTabSz="457200" rtl="0" eaLnBrk="1" latinLnBrk="0" hangingPunct="1">
              <a:spcBef>
                <a:spcPct val="20000"/>
              </a:spcBef>
              <a:buClr>
                <a:schemeClr val="tx2"/>
              </a:buClr>
              <a:buFont typeface="Arial"/>
              <a:buChar char="•"/>
              <a:defRPr sz="2400" kern="1200">
                <a:solidFill>
                  <a:schemeClr val="bg1">
                    <a:lumMod val="50000"/>
                  </a:schemeClr>
                </a:solidFill>
                <a:latin typeface="+mn-lt"/>
                <a:ea typeface="+mn-ea"/>
                <a:cs typeface="+mn-cs"/>
              </a:defRPr>
            </a:lvl3pPr>
            <a:lvl4pPr marL="1600200" indent="-228600" algn="l" defTabSz="457200" rtl="0" eaLnBrk="1" latinLnBrk="0" hangingPunct="1">
              <a:spcBef>
                <a:spcPct val="20000"/>
              </a:spcBef>
              <a:buClr>
                <a:schemeClr val="tx2"/>
              </a:buClr>
              <a:buFont typeface="Arial"/>
              <a:buChar char="–"/>
              <a:defRPr sz="2000" kern="1200">
                <a:solidFill>
                  <a:schemeClr val="bg1">
                    <a:lumMod val="50000"/>
                  </a:schemeClr>
                </a:solidFill>
                <a:latin typeface="+mn-lt"/>
                <a:ea typeface="+mn-ea"/>
                <a:cs typeface="+mn-cs"/>
              </a:defRPr>
            </a:lvl4pPr>
            <a:lvl5pPr marL="2057400" indent="-228600" algn="l" defTabSz="457200" rtl="0" eaLnBrk="1" latinLnBrk="0" hangingPunct="1">
              <a:spcBef>
                <a:spcPct val="20000"/>
              </a:spcBef>
              <a:buClr>
                <a:schemeClr val="tx2"/>
              </a:buClr>
              <a:buFont typeface="Arial"/>
              <a:buChar char="»"/>
              <a:defRPr sz="2000" kern="1200">
                <a:solidFill>
                  <a:schemeClr val="bg1">
                    <a:lumMod val="50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marR="0" lvl="0" indent="-342900" algn="l" defTabSz="457200" rtl="0" eaLnBrk="1" fontAlgn="auto" latinLnBrk="0" hangingPunct="1">
              <a:lnSpc>
                <a:spcPct val="100000"/>
              </a:lnSpc>
              <a:spcBef>
                <a:spcPct val="20000"/>
              </a:spcBef>
              <a:spcAft>
                <a:spcPts val="0"/>
              </a:spcAft>
              <a:buClr>
                <a:srgbClr val="4066B2"/>
              </a:buClr>
              <a:buSzTx/>
              <a:buFont typeface="Arial"/>
              <a:buChar char="•"/>
              <a:tabLst/>
              <a:defRPr/>
            </a:pPr>
            <a:r>
              <a:rPr kumimoji="0" lang="en-CA" sz="1350" b="0" i="0" u="none" strike="noStrike" kern="1200" cap="none" spc="0" normalizeH="0" baseline="0" noProof="0" dirty="0">
                <a:ln>
                  <a:noFill/>
                </a:ln>
                <a:solidFill>
                  <a:srgbClr val="000000"/>
                </a:solidFill>
                <a:effectLst/>
                <a:uLnTx/>
                <a:uFillTx/>
                <a:latin typeface="Arial"/>
                <a:ea typeface="+mn-ea"/>
                <a:cs typeface="+mn-cs"/>
              </a:rPr>
              <a:t>Employment and Social Development Canada (ESDC) works to improve the standard of living and quality of life for all Canadians. </a:t>
            </a:r>
          </a:p>
          <a:p>
            <a:pPr marL="342900" marR="0" lvl="0" indent="-342900" algn="l" defTabSz="457200" rtl="0" eaLnBrk="1" fontAlgn="auto" latinLnBrk="0" hangingPunct="1">
              <a:lnSpc>
                <a:spcPct val="100000"/>
              </a:lnSpc>
              <a:spcBef>
                <a:spcPct val="20000"/>
              </a:spcBef>
              <a:spcAft>
                <a:spcPts val="0"/>
              </a:spcAft>
              <a:buClr>
                <a:srgbClr val="4066B2"/>
              </a:buClr>
              <a:buSzTx/>
              <a:buFont typeface="Arial"/>
              <a:buChar char="•"/>
              <a:tabLst/>
              <a:defRPr/>
            </a:pPr>
            <a:r>
              <a:rPr kumimoji="0" lang="en-CA" sz="1350" b="0" i="0" u="none" strike="noStrike" kern="1200" cap="none" spc="0" normalizeH="0" baseline="0" noProof="0" dirty="0">
                <a:ln>
                  <a:noFill/>
                </a:ln>
                <a:solidFill>
                  <a:srgbClr val="000000"/>
                </a:solidFill>
                <a:effectLst/>
                <a:uLnTx/>
                <a:uFillTx/>
                <a:latin typeface="Arial"/>
                <a:ea typeface="+mn-ea"/>
                <a:cs typeface="+mn-cs"/>
              </a:rPr>
              <a:t>With over 27000 public servants, ESDC is the second largest department (information based on  </a:t>
            </a:r>
            <a:r>
              <a:rPr kumimoji="0" lang="en-CA" sz="1350" b="1" i="0" u="none" strike="noStrike" kern="1200" cap="none" spc="0" normalizeH="0" baseline="0" noProof="0" dirty="0">
                <a:ln>
                  <a:noFill/>
                </a:ln>
                <a:solidFill>
                  <a:srgbClr val="4066B2"/>
                </a:solidFill>
                <a:effectLst>
                  <a:outerShdw blurRad="50800" dist="50800" dir="5400000" algn="ctr" rotWithShape="0">
                    <a:srgbClr val="FFFFFF"/>
                  </a:outerShdw>
                </a:effectLst>
                <a:uLnTx/>
                <a:uFillTx/>
                <a:latin typeface="Arial"/>
                <a:ea typeface="+mn-ea"/>
                <a:cs typeface="+mn-cs"/>
                <a:hlinkClick r:id="rId4"/>
              </a:rPr>
              <a:t>open government data</a:t>
            </a:r>
            <a:r>
              <a:rPr kumimoji="0" lang="en-CA" sz="1350" b="1" i="0" u="none" strike="noStrike" kern="1200" cap="none" spc="0" normalizeH="0" baseline="0" noProof="0" dirty="0">
                <a:ln>
                  <a:noFill/>
                </a:ln>
                <a:solidFill>
                  <a:srgbClr val="4066B2"/>
                </a:solidFill>
                <a:effectLst>
                  <a:outerShdw blurRad="50800" dist="50800" dir="5400000" algn="ctr" rotWithShape="0">
                    <a:srgbClr val="FFFFFF"/>
                  </a:outerShdw>
                </a:effectLst>
                <a:uLnTx/>
                <a:uFillTx/>
                <a:latin typeface="Arial"/>
                <a:ea typeface="+mn-ea"/>
                <a:cs typeface="+mn-cs"/>
              </a:rPr>
              <a:t> </a:t>
            </a:r>
            <a:r>
              <a:rPr kumimoji="0" lang="en-CA" sz="1350" b="0" i="0" u="none" strike="noStrike" kern="1200" cap="none" spc="0" normalizeH="0" baseline="0" noProof="0" dirty="0">
                <a:ln>
                  <a:noFill/>
                </a:ln>
                <a:solidFill>
                  <a:srgbClr val="000000"/>
                </a:solidFill>
                <a:effectLst/>
                <a:uLnTx/>
                <a:uFillTx/>
                <a:latin typeface="Arial"/>
                <a:ea typeface="+mn-ea"/>
                <a:cs typeface="+mn-cs"/>
              </a:rPr>
              <a:t>2020 numbers).</a:t>
            </a:r>
          </a:p>
          <a:p>
            <a:pPr marL="342900" marR="0" lvl="0" indent="-342900" algn="l" defTabSz="457200" rtl="0" eaLnBrk="1" fontAlgn="auto" latinLnBrk="0" hangingPunct="1">
              <a:lnSpc>
                <a:spcPct val="100000"/>
              </a:lnSpc>
              <a:spcBef>
                <a:spcPct val="20000"/>
              </a:spcBef>
              <a:spcAft>
                <a:spcPts val="0"/>
              </a:spcAft>
              <a:buClr>
                <a:srgbClr val="4066B2"/>
              </a:buClr>
              <a:buSzTx/>
              <a:buFont typeface="Arial"/>
              <a:buChar char="•"/>
              <a:tabLst/>
              <a:defRPr/>
            </a:pPr>
            <a:r>
              <a:rPr kumimoji="0" lang="en-CA" sz="1350" b="0" i="0" u="none" strike="noStrike" kern="1200" cap="none" spc="0" normalizeH="0" baseline="0" noProof="0" dirty="0">
                <a:ln>
                  <a:noFill/>
                </a:ln>
                <a:solidFill>
                  <a:srgbClr val="000000"/>
                </a:solidFill>
                <a:effectLst/>
                <a:uLnTx/>
                <a:uFillTx/>
                <a:latin typeface="Arial"/>
                <a:ea typeface="+mn-ea"/>
                <a:cs typeface="+mn-cs"/>
              </a:rPr>
              <a:t>ESDC provide service that benefits Canadians through different life events in these three areas</a:t>
            </a:r>
          </a:p>
          <a:p>
            <a:pPr marL="742950" marR="0" lvl="1" indent="-285750" algn="l" defTabSz="457200" rtl="0" eaLnBrk="1" fontAlgn="auto" latinLnBrk="0" hangingPunct="1">
              <a:lnSpc>
                <a:spcPct val="100000"/>
              </a:lnSpc>
              <a:spcBef>
                <a:spcPct val="20000"/>
              </a:spcBef>
              <a:spcAft>
                <a:spcPts val="0"/>
              </a:spcAft>
              <a:buClr>
                <a:srgbClr val="4066B2"/>
              </a:buClr>
              <a:buSzTx/>
              <a:buFont typeface="+mj-lt"/>
              <a:buAutoNum type="arabicPeriod"/>
              <a:tabLst/>
              <a:defRPr/>
            </a:pPr>
            <a:r>
              <a:rPr kumimoji="0" lang="en-CA" sz="1200" b="1" i="0" u="none" strike="noStrike" kern="1200" cap="none" spc="0" normalizeH="0" baseline="0" noProof="0" dirty="0">
                <a:ln>
                  <a:noFill/>
                </a:ln>
                <a:solidFill>
                  <a:srgbClr val="000000"/>
                </a:solidFill>
                <a:effectLst/>
                <a:uLnTx/>
                <a:uFillTx/>
                <a:latin typeface="Arial"/>
                <a:ea typeface="Calibri" panose="020F0502020204030204" pitchFamily="34" charset="0"/>
                <a:cs typeface="+mn-cs"/>
              </a:rPr>
              <a:t>Employment, Workforce Development and Disability Inclusion</a:t>
            </a:r>
          </a:p>
          <a:p>
            <a:pPr marL="1085850" marR="0" lvl="2" indent="-228600" algn="l" defTabSz="457200" rtl="0" eaLnBrk="1" fontAlgn="auto" latinLnBrk="0" hangingPunct="1">
              <a:lnSpc>
                <a:spcPct val="100000"/>
              </a:lnSpc>
              <a:spcBef>
                <a:spcPct val="20000"/>
              </a:spcBef>
              <a:spcAft>
                <a:spcPts val="0"/>
              </a:spcAft>
              <a:buClr>
                <a:srgbClr val="4066B2"/>
              </a:buClr>
              <a:buSzTx/>
              <a:buFont typeface="+mj-lt"/>
              <a:buAutoNum type="alphaLcPeriod"/>
              <a:tabLst/>
              <a:defRPr/>
            </a:pPr>
            <a:r>
              <a:rPr kumimoji="0" lang="en-CA" sz="1200" b="0" i="0" u="none" strike="noStrike" kern="1200" cap="none" spc="0" normalizeH="0" baseline="0" noProof="0" dirty="0">
                <a:ln>
                  <a:noFill/>
                </a:ln>
                <a:solidFill>
                  <a:srgbClr val="000000"/>
                </a:solidFill>
                <a:effectLst/>
                <a:uLnTx/>
                <a:uFillTx/>
                <a:latin typeface="Arial"/>
                <a:ea typeface="Calibri" panose="020F0502020204030204" pitchFamily="34" charset="0"/>
                <a:cs typeface="+mn-cs"/>
              </a:rPr>
              <a:t>Employment Insurance</a:t>
            </a:r>
          </a:p>
          <a:p>
            <a:pPr marL="1085850" marR="0" lvl="2" indent="-228600" algn="l" defTabSz="457200" rtl="0" eaLnBrk="1" fontAlgn="auto" latinLnBrk="0" hangingPunct="1">
              <a:lnSpc>
                <a:spcPct val="100000"/>
              </a:lnSpc>
              <a:spcBef>
                <a:spcPct val="20000"/>
              </a:spcBef>
              <a:spcAft>
                <a:spcPts val="0"/>
              </a:spcAft>
              <a:buClr>
                <a:srgbClr val="4066B2"/>
              </a:buClr>
              <a:buSzTx/>
              <a:buFont typeface="+mj-lt"/>
              <a:buAutoNum type="alphaLcPeriod"/>
              <a:tabLst/>
              <a:defRPr/>
            </a:pPr>
            <a:r>
              <a:rPr kumimoji="0" lang="en-CA" sz="1200" b="0" i="0" u="none" strike="noStrike" kern="1200" cap="none" spc="0" normalizeH="0" baseline="0" noProof="0" dirty="0">
                <a:ln>
                  <a:noFill/>
                </a:ln>
                <a:solidFill>
                  <a:srgbClr val="000000"/>
                </a:solidFill>
                <a:effectLst/>
                <a:uLnTx/>
                <a:uFillTx/>
                <a:latin typeface="Arial"/>
                <a:ea typeface="Calibri" panose="020F0502020204030204" pitchFamily="34" charset="0"/>
                <a:cs typeface="Calibri" panose="020F0502020204030204" pitchFamily="34" charset="0"/>
              </a:rPr>
              <a:t>Training</a:t>
            </a:r>
            <a:endParaRPr kumimoji="0" lang="en-CA" sz="1200" b="0" i="0" u="none" strike="noStrike" kern="1200" cap="none" spc="0" normalizeH="0" baseline="0" noProof="0" dirty="0">
              <a:ln>
                <a:noFill/>
              </a:ln>
              <a:solidFill>
                <a:srgbClr val="000000"/>
              </a:solidFill>
              <a:effectLst/>
              <a:uLnTx/>
              <a:uFillTx/>
              <a:latin typeface="Arial"/>
              <a:ea typeface="Calibri" panose="020F0502020204030204" pitchFamily="34" charset="0"/>
              <a:cs typeface="+mn-cs"/>
            </a:endParaRPr>
          </a:p>
          <a:p>
            <a:pPr marL="1085850" marR="0" lvl="2" indent="-228600" algn="l" defTabSz="457200" rtl="0" eaLnBrk="1" fontAlgn="auto" latinLnBrk="0" hangingPunct="1">
              <a:lnSpc>
                <a:spcPct val="100000"/>
              </a:lnSpc>
              <a:spcBef>
                <a:spcPct val="20000"/>
              </a:spcBef>
              <a:spcAft>
                <a:spcPts val="0"/>
              </a:spcAft>
              <a:buClr>
                <a:srgbClr val="4066B2"/>
              </a:buClr>
              <a:buSzTx/>
              <a:buFont typeface="+mj-lt"/>
              <a:buAutoNum type="alphaLcPeriod"/>
              <a:tabLst/>
              <a:defRPr/>
            </a:pPr>
            <a:r>
              <a:rPr kumimoji="0" lang="en-CA" sz="1200" b="0" i="0" u="none" strike="noStrike" kern="1200" cap="none" spc="0" normalizeH="0" baseline="0" noProof="0" dirty="0">
                <a:ln>
                  <a:noFill/>
                </a:ln>
                <a:solidFill>
                  <a:srgbClr val="000000"/>
                </a:solidFill>
                <a:effectLst/>
                <a:uLnTx/>
                <a:uFillTx/>
                <a:latin typeface="Arial"/>
                <a:ea typeface="Calibri" panose="020F0502020204030204" pitchFamily="34" charset="0"/>
                <a:cs typeface="Calibri" panose="020F0502020204030204" pitchFamily="34" charset="0"/>
              </a:rPr>
              <a:t>Funding programs</a:t>
            </a:r>
          </a:p>
          <a:p>
            <a:pPr marL="742950" marR="0" lvl="1" indent="-285750" algn="l" defTabSz="457200" rtl="0" eaLnBrk="1" fontAlgn="auto" latinLnBrk="0" hangingPunct="1">
              <a:lnSpc>
                <a:spcPct val="100000"/>
              </a:lnSpc>
              <a:spcBef>
                <a:spcPct val="20000"/>
              </a:spcBef>
              <a:spcAft>
                <a:spcPts val="0"/>
              </a:spcAft>
              <a:buClr>
                <a:srgbClr val="4066B2"/>
              </a:buClr>
              <a:buSzTx/>
              <a:buFont typeface="+mj-lt"/>
              <a:buAutoNum type="arabicPeriod"/>
              <a:tabLst/>
              <a:defRPr/>
            </a:pPr>
            <a:r>
              <a:rPr kumimoji="0" lang="en-CA" sz="1200" b="1" i="0" u="none" strike="noStrike" kern="1200" cap="none" spc="0" normalizeH="0" baseline="0" noProof="0" dirty="0">
                <a:ln>
                  <a:noFill/>
                </a:ln>
                <a:solidFill>
                  <a:srgbClr val="000000"/>
                </a:solidFill>
                <a:effectLst/>
                <a:uLnTx/>
                <a:uFillTx/>
                <a:latin typeface="Arial"/>
                <a:ea typeface="Calibri" panose="020F0502020204030204" pitchFamily="34" charset="0"/>
                <a:cs typeface="Calibri" panose="020F0502020204030204" pitchFamily="34" charset="0"/>
              </a:rPr>
              <a:t>Families, Children and Social Development</a:t>
            </a:r>
          </a:p>
          <a:p>
            <a:pPr marL="1143000" marR="0" lvl="2" indent="-228600" algn="l" defTabSz="457200" rtl="0" eaLnBrk="1" fontAlgn="auto" latinLnBrk="0" hangingPunct="1">
              <a:lnSpc>
                <a:spcPct val="100000"/>
              </a:lnSpc>
              <a:spcBef>
                <a:spcPct val="20000"/>
              </a:spcBef>
              <a:spcAft>
                <a:spcPts val="0"/>
              </a:spcAft>
              <a:buClr>
                <a:srgbClr val="4066B2"/>
              </a:buClr>
              <a:buSzTx/>
              <a:buFont typeface="+mj-lt"/>
              <a:buAutoNum type="alphaLcPeriod"/>
              <a:tabLst/>
              <a:defRPr/>
            </a:pPr>
            <a:r>
              <a:rPr kumimoji="0" lang="en-CA" sz="1200" b="0" i="0" u="none" strike="noStrike" kern="1200" cap="none" spc="0" normalizeH="0" baseline="0" noProof="0" dirty="0">
                <a:ln>
                  <a:noFill/>
                </a:ln>
                <a:solidFill>
                  <a:srgbClr val="000000"/>
                </a:solidFill>
                <a:effectLst/>
                <a:uLnTx/>
                <a:uFillTx/>
                <a:latin typeface="Arial"/>
                <a:ea typeface="Calibri" panose="020F0502020204030204" pitchFamily="34" charset="0"/>
                <a:cs typeface="Calibri" panose="020F0502020204030204" pitchFamily="34" charset="0"/>
              </a:rPr>
              <a:t>Public pensions</a:t>
            </a:r>
          </a:p>
          <a:p>
            <a:pPr marL="1143000" marR="0" lvl="2" indent="-228600" algn="l" defTabSz="457200" rtl="0" eaLnBrk="1" fontAlgn="auto" latinLnBrk="0" hangingPunct="1">
              <a:lnSpc>
                <a:spcPct val="100000"/>
              </a:lnSpc>
              <a:spcBef>
                <a:spcPct val="20000"/>
              </a:spcBef>
              <a:spcAft>
                <a:spcPts val="0"/>
              </a:spcAft>
              <a:buClr>
                <a:srgbClr val="4066B2"/>
              </a:buClr>
              <a:buSzTx/>
              <a:buFont typeface="+mj-lt"/>
              <a:buAutoNum type="alphaLcPeriod"/>
              <a:tabLst/>
              <a:defRPr/>
            </a:pPr>
            <a:r>
              <a:rPr kumimoji="0" lang="en-CA" sz="1200" b="0" i="0" u="none" strike="noStrike" kern="1200" cap="none" spc="0" normalizeH="0" baseline="0" noProof="0" dirty="0">
                <a:ln>
                  <a:noFill/>
                </a:ln>
                <a:solidFill>
                  <a:srgbClr val="000000"/>
                </a:solidFill>
                <a:effectLst/>
                <a:uLnTx/>
                <a:uFillTx/>
                <a:latin typeface="Arial"/>
                <a:ea typeface="Calibri" panose="020F0502020204030204" pitchFamily="34" charset="0"/>
                <a:cs typeface="Calibri" panose="020F0502020204030204" pitchFamily="34" charset="0"/>
              </a:rPr>
              <a:t>Family benefits</a:t>
            </a:r>
          </a:p>
          <a:p>
            <a:pPr marL="1143000" marR="0" lvl="2" indent="-228600" algn="l" defTabSz="457200" rtl="0" eaLnBrk="1" fontAlgn="auto" latinLnBrk="0" hangingPunct="1">
              <a:lnSpc>
                <a:spcPct val="100000"/>
              </a:lnSpc>
              <a:spcBef>
                <a:spcPct val="20000"/>
              </a:spcBef>
              <a:spcAft>
                <a:spcPts val="0"/>
              </a:spcAft>
              <a:buClr>
                <a:srgbClr val="4066B2"/>
              </a:buClr>
              <a:buSzTx/>
              <a:buFont typeface="+mj-lt"/>
              <a:buAutoNum type="alphaLcPeriod"/>
              <a:tabLst/>
              <a:defRPr/>
            </a:pPr>
            <a:r>
              <a:rPr kumimoji="0" lang="en-CA" sz="1200" b="0" i="0" u="none" strike="noStrike" kern="1200" cap="none" spc="0" normalizeH="0" baseline="0" noProof="0" dirty="0">
                <a:ln>
                  <a:noFill/>
                </a:ln>
                <a:solidFill>
                  <a:srgbClr val="000000"/>
                </a:solidFill>
                <a:effectLst/>
                <a:uLnTx/>
                <a:uFillTx/>
                <a:latin typeface="Arial"/>
                <a:ea typeface="Calibri" panose="020F0502020204030204" pitchFamily="34" charset="0"/>
                <a:cs typeface="Calibri" panose="020F0502020204030204" pitchFamily="34" charset="0"/>
              </a:rPr>
              <a:t>Disability benefits</a:t>
            </a:r>
          </a:p>
          <a:p>
            <a:pPr marL="1143000" marR="0" lvl="2" indent="-228600" algn="l" defTabSz="457200" rtl="0" eaLnBrk="1" fontAlgn="auto" latinLnBrk="0" hangingPunct="1">
              <a:lnSpc>
                <a:spcPct val="100000"/>
              </a:lnSpc>
              <a:spcBef>
                <a:spcPct val="20000"/>
              </a:spcBef>
              <a:spcAft>
                <a:spcPts val="0"/>
              </a:spcAft>
              <a:buClr>
                <a:srgbClr val="4066B2"/>
              </a:buClr>
              <a:buSzTx/>
              <a:buFont typeface="+mj-lt"/>
              <a:buAutoNum type="alphaLcPeriod"/>
              <a:tabLst/>
              <a:defRPr/>
            </a:pPr>
            <a:r>
              <a:rPr kumimoji="0" lang="en-CA" sz="1200" b="0" i="0" u="none" strike="noStrike" kern="1200" cap="none" spc="0" normalizeH="0" baseline="0" noProof="0" dirty="0">
                <a:ln>
                  <a:noFill/>
                </a:ln>
                <a:solidFill>
                  <a:srgbClr val="000000"/>
                </a:solidFill>
                <a:effectLst/>
                <a:uLnTx/>
                <a:uFillTx/>
                <a:latin typeface="Arial"/>
                <a:ea typeface="Calibri" panose="020F0502020204030204" pitchFamily="34" charset="0"/>
                <a:cs typeface="Calibri" panose="020F0502020204030204" pitchFamily="34" charset="0"/>
              </a:rPr>
              <a:t>Housing benefits</a:t>
            </a:r>
          </a:p>
          <a:p>
            <a:pPr marL="1143000" marR="0" lvl="2" indent="-228600" algn="l" defTabSz="457200" rtl="0" eaLnBrk="1" fontAlgn="auto" latinLnBrk="0" hangingPunct="1">
              <a:lnSpc>
                <a:spcPct val="100000"/>
              </a:lnSpc>
              <a:spcBef>
                <a:spcPct val="20000"/>
              </a:spcBef>
              <a:spcAft>
                <a:spcPts val="0"/>
              </a:spcAft>
              <a:buClr>
                <a:srgbClr val="4066B2"/>
              </a:buClr>
              <a:buSzTx/>
              <a:buFont typeface="+mj-lt"/>
              <a:buAutoNum type="alphaLcPeriod"/>
              <a:tabLst/>
              <a:defRPr/>
            </a:pPr>
            <a:r>
              <a:rPr kumimoji="0" lang="en-CA" sz="1200" b="0" i="0" u="none" strike="noStrike" kern="1200" cap="none" spc="0" normalizeH="0" baseline="0" noProof="0" dirty="0">
                <a:ln>
                  <a:noFill/>
                </a:ln>
                <a:solidFill>
                  <a:srgbClr val="000000"/>
                </a:solidFill>
                <a:effectLst/>
                <a:uLnTx/>
                <a:uFillTx/>
                <a:latin typeface="Arial"/>
                <a:ea typeface="Calibri" panose="020F0502020204030204" pitchFamily="34" charset="0"/>
                <a:cs typeface="Calibri" panose="020F0502020204030204" pitchFamily="34" charset="0"/>
              </a:rPr>
              <a:t>Education</a:t>
            </a:r>
          </a:p>
          <a:p>
            <a:pPr marL="742950" marR="0" lvl="1" indent="-285750" algn="l" defTabSz="457200" rtl="0" eaLnBrk="1" fontAlgn="auto" latinLnBrk="0" hangingPunct="1">
              <a:lnSpc>
                <a:spcPct val="100000"/>
              </a:lnSpc>
              <a:spcBef>
                <a:spcPct val="20000"/>
              </a:spcBef>
              <a:spcAft>
                <a:spcPts val="0"/>
              </a:spcAft>
              <a:buClr>
                <a:srgbClr val="4066B2"/>
              </a:buClr>
              <a:buSzTx/>
              <a:buFont typeface="+mj-lt"/>
              <a:buAutoNum type="arabicPeriod"/>
              <a:tabLst/>
              <a:defRPr/>
            </a:pPr>
            <a:r>
              <a:rPr kumimoji="0" lang="en-CA" sz="1200" b="1" i="0" u="none" strike="noStrike" kern="1200" cap="none" spc="0" normalizeH="0" baseline="0" noProof="0" dirty="0">
                <a:ln>
                  <a:noFill/>
                </a:ln>
                <a:solidFill>
                  <a:srgbClr val="000000"/>
                </a:solidFill>
                <a:effectLst/>
                <a:uLnTx/>
                <a:uFillTx/>
                <a:latin typeface="Arial"/>
                <a:ea typeface="Calibri" panose="020F0502020204030204" pitchFamily="34" charset="0"/>
                <a:cs typeface="Calibri" panose="020F0502020204030204" pitchFamily="34" charset="0"/>
              </a:rPr>
              <a:t>Labour</a:t>
            </a:r>
            <a:r>
              <a:rPr kumimoji="0" lang="en-CA" sz="1200" b="0" i="0" u="none" strike="noStrike" kern="1200" cap="none" spc="0" normalizeH="0" baseline="0" noProof="0" dirty="0">
                <a:ln>
                  <a:noFill/>
                </a:ln>
                <a:solidFill>
                  <a:srgbClr val="000000"/>
                </a:solidFill>
                <a:effectLst/>
                <a:uLnTx/>
                <a:uFillTx/>
                <a:latin typeface="Arial"/>
                <a:ea typeface="Calibri" panose="020F0502020204030204" pitchFamily="34" charset="0"/>
                <a:cs typeface="Calibri" panose="020F0502020204030204" pitchFamily="34" charset="0"/>
              </a:rPr>
              <a:t> </a:t>
            </a:r>
          </a:p>
          <a:p>
            <a:pPr marL="1114425" marR="0" lvl="3" indent="-257175" algn="l" defTabSz="457200" rtl="0" eaLnBrk="1" fontAlgn="auto" latinLnBrk="0" hangingPunct="1">
              <a:lnSpc>
                <a:spcPct val="110000"/>
              </a:lnSpc>
              <a:spcBef>
                <a:spcPts val="900"/>
              </a:spcBef>
              <a:spcAft>
                <a:spcPts val="0"/>
              </a:spcAft>
              <a:buClr>
                <a:srgbClr val="4066B2"/>
              </a:buClr>
              <a:buSzTx/>
              <a:buFont typeface="+mj-lt"/>
              <a:buAutoNum type="alphaLcPeriod"/>
              <a:tabLst/>
              <a:defRPr/>
            </a:pPr>
            <a:r>
              <a:rPr kumimoji="0" lang="en-CA" sz="1200" b="0" i="0" u="none" strike="noStrike" kern="1200" cap="none" spc="0" normalizeH="0" baseline="0" noProof="0" dirty="0">
                <a:ln>
                  <a:noFill/>
                </a:ln>
                <a:solidFill>
                  <a:srgbClr val="000000"/>
                </a:solidFill>
                <a:effectLst/>
                <a:uLnTx/>
                <a:uFillTx/>
                <a:latin typeface="Arial"/>
                <a:ea typeface="Calibri" panose="020F0502020204030204" pitchFamily="34" charset="0"/>
                <a:cs typeface="Calibri" panose="020F0502020204030204" pitchFamily="34" charset="0"/>
              </a:rPr>
              <a:t>Find a job</a:t>
            </a:r>
          </a:p>
          <a:p>
            <a:pPr marL="1114425" marR="0" lvl="3" indent="-257175" algn="l" defTabSz="457200" rtl="0" eaLnBrk="1" fontAlgn="auto" latinLnBrk="0" hangingPunct="1">
              <a:lnSpc>
                <a:spcPct val="110000"/>
              </a:lnSpc>
              <a:spcBef>
                <a:spcPts val="900"/>
              </a:spcBef>
              <a:spcAft>
                <a:spcPts val="0"/>
              </a:spcAft>
              <a:buClr>
                <a:srgbClr val="4066B2"/>
              </a:buClr>
              <a:buSzTx/>
              <a:buFont typeface="+mj-lt"/>
              <a:buAutoNum type="alphaLcPeriod"/>
              <a:tabLst/>
              <a:defRPr/>
            </a:pPr>
            <a:r>
              <a:rPr kumimoji="0" lang="en-US" sz="1200" b="0" i="0" u="none" strike="noStrike" kern="1200" cap="none" spc="0" normalizeH="0" baseline="0" noProof="0" dirty="0">
                <a:ln>
                  <a:noFill/>
                </a:ln>
                <a:solidFill>
                  <a:srgbClr val="000000"/>
                </a:solidFill>
                <a:effectLst/>
                <a:uLnTx/>
                <a:uFillTx/>
                <a:latin typeface="Arial"/>
                <a:ea typeface="Calibri" panose="020F0502020204030204" pitchFamily="34" charset="0"/>
                <a:cs typeface="Calibri" panose="020F0502020204030204" pitchFamily="34" charset="0"/>
              </a:rPr>
              <a:t>Workplace standards</a:t>
            </a:r>
          </a:p>
          <a:p>
            <a:pPr marL="0" marR="0" lvl="0" indent="0" algn="l" defTabSz="457200" rtl="0" eaLnBrk="1" fontAlgn="auto" latinLnBrk="0" hangingPunct="1">
              <a:lnSpc>
                <a:spcPct val="100000"/>
              </a:lnSpc>
              <a:spcBef>
                <a:spcPct val="20000"/>
              </a:spcBef>
              <a:spcAft>
                <a:spcPts val="0"/>
              </a:spcAft>
              <a:buClr>
                <a:srgbClr val="4066B2"/>
              </a:buClr>
              <a:buSzTx/>
              <a:buFont typeface="Arial"/>
              <a:buNone/>
              <a:tabLst/>
              <a:defRPr/>
            </a:pPr>
            <a:r>
              <a:rPr kumimoji="0" lang="en-CA" sz="1000" b="1" i="0" u="none" strike="noStrike" kern="1200" cap="none" spc="0" normalizeH="0" baseline="0" noProof="0" dirty="0">
                <a:ln>
                  <a:noFill/>
                </a:ln>
                <a:solidFill>
                  <a:srgbClr val="000000"/>
                </a:solidFill>
                <a:effectLst/>
                <a:uLnTx/>
                <a:uFillTx/>
                <a:latin typeface="Arial"/>
                <a:ea typeface="+mn-ea"/>
                <a:cs typeface="+mn-cs"/>
              </a:rPr>
              <a:t>NOTE: </a:t>
            </a:r>
            <a:r>
              <a:rPr kumimoji="0" lang="en-CA" sz="1000" b="0" i="0" u="none" strike="noStrike" kern="1200" cap="none" spc="0" normalizeH="0" baseline="0" noProof="0" dirty="0">
                <a:ln>
                  <a:noFill/>
                </a:ln>
                <a:solidFill>
                  <a:srgbClr val="000000"/>
                </a:solidFill>
                <a:effectLst/>
                <a:uLnTx/>
                <a:uFillTx/>
                <a:latin typeface="Arial"/>
                <a:ea typeface="+mn-ea"/>
                <a:cs typeface="+mn-cs"/>
              </a:rPr>
              <a:t>Information is extrapolated form publicly available information </a:t>
            </a:r>
            <a:r>
              <a:rPr kumimoji="0" lang="en-CA" sz="1000" b="0" i="0" u="none" strike="noStrike" kern="1200" cap="none" spc="0" normalizeH="0" baseline="0" noProof="0" dirty="0">
                <a:ln>
                  <a:noFill/>
                </a:ln>
                <a:solidFill>
                  <a:srgbClr val="000000"/>
                </a:solidFill>
                <a:effectLst/>
                <a:uLnTx/>
                <a:uFillTx/>
                <a:latin typeface="Arial"/>
                <a:ea typeface="+mn-ea"/>
                <a:cs typeface="+mn-cs"/>
                <a:hlinkClick r:id="rId5"/>
              </a:rPr>
              <a:t>here</a:t>
            </a:r>
            <a:r>
              <a:rPr kumimoji="0" lang="en-CA" sz="1000" b="0" i="0" u="none" strike="noStrike" kern="1200" cap="none" spc="0" normalizeH="0" baseline="0" noProof="0" dirty="0">
                <a:ln>
                  <a:noFill/>
                </a:ln>
                <a:solidFill>
                  <a:srgbClr val="000000"/>
                </a:solidFill>
                <a:effectLst/>
                <a:uLnTx/>
                <a:uFillTx/>
                <a:latin typeface="Arial"/>
                <a:ea typeface="+mn-ea"/>
                <a:cs typeface="+mn-cs"/>
              </a:rPr>
              <a:t>.</a:t>
            </a:r>
          </a:p>
          <a:p>
            <a:pPr marL="342900" marR="0" lvl="0" indent="-342900" algn="l" defTabSz="457200" rtl="0" eaLnBrk="1" fontAlgn="auto" latinLnBrk="0" hangingPunct="1">
              <a:lnSpc>
                <a:spcPct val="100000"/>
              </a:lnSpc>
              <a:spcBef>
                <a:spcPct val="20000"/>
              </a:spcBef>
              <a:spcAft>
                <a:spcPts val="0"/>
              </a:spcAft>
              <a:buClr>
                <a:srgbClr val="4066B2"/>
              </a:buClr>
              <a:buSzTx/>
              <a:buFont typeface="Arial"/>
              <a:buChar char="•"/>
              <a:tabLst/>
              <a:defRPr/>
            </a:pPr>
            <a:endParaRPr kumimoji="0" lang="en-CA" sz="1000" b="0" i="0" u="none" strike="noStrike" kern="1200" cap="none" spc="0" normalizeH="0" baseline="0" noProof="0" dirty="0">
              <a:ln>
                <a:noFill/>
              </a:ln>
              <a:solidFill>
                <a:srgbClr val="000000"/>
              </a:solidFill>
              <a:effectLst/>
              <a:uLnTx/>
              <a:uFillTx/>
              <a:latin typeface="Arial"/>
              <a:ea typeface="+mn-ea"/>
              <a:cs typeface="+mn-cs"/>
            </a:endParaRPr>
          </a:p>
          <a:p>
            <a:pPr marL="342900" marR="0" lvl="0" indent="-342900" algn="l" defTabSz="457200" rtl="0" eaLnBrk="1" fontAlgn="auto" latinLnBrk="0" hangingPunct="1">
              <a:lnSpc>
                <a:spcPct val="100000"/>
              </a:lnSpc>
              <a:spcBef>
                <a:spcPct val="20000"/>
              </a:spcBef>
              <a:spcAft>
                <a:spcPts val="0"/>
              </a:spcAft>
              <a:buClr>
                <a:srgbClr val="4066B2"/>
              </a:buClr>
              <a:buSzTx/>
              <a:buFont typeface="Arial"/>
              <a:buChar char="•"/>
              <a:tabLst/>
              <a:defRPr/>
            </a:pPr>
            <a:endParaRPr kumimoji="0" lang="en-CA" sz="1350" b="0" i="0" u="none" strike="noStrike" kern="1200" cap="none" spc="0" normalizeH="0" baseline="0" noProof="0" dirty="0">
              <a:ln>
                <a:noFill/>
              </a:ln>
              <a:solidFill>
                <a:srgbClr val="000000"/>
              </a:solidFill>
              <a:effectLst/>
              <a:uLnTx/>
              <a:uFillTx/>
              <a:latin typeface="Arial"/>
              <a:ea typeface="+mn-ea"/>
              <a:cs typeface="+mn-cs"/>
            </a:endParaRPr>
          </a:p>
          <a:p>
            <a:pPr marL="342900" marR="0" lvl="0" indent="-342900" algn="l" defTabSz="457200" rtl="0" eaLnBrk="1" fontAlgn="auto" latinLnBrk="0" hangingPunct="1">
              <a:lnSpc>
                <a:spcPct val="100000"/>
              </a:lnSpc>
              <a:spcBef>
                <a:spcPct val="20000"/>
              </a:spcBef>
              <a:spcAft>
                <a:spcPts val="0"/>
              </a:spcAft>
              <a:buClr>
                <a:srgbClr val="4066B2"/>
              </a:buClr>
              <a:buSzTx/>
              <a:buFont typeface="Arial"/>
              <a:buChar char="•"/>
              <a:tabLst/>
              <a:defRPr/>
            </a:pPr>
            <a:endParaRPr kumimoji="0" lang="en-CA" sz="1350" b="0" i="0" u="none" strike="noStrike" kern="1200" cap="none" spc="0" normalizeH="0" baseline="0" noProof="0" dirty="0">
              <a:ln>
                <a:noFill/>
              </a:ln>
              <a:solidFill>
                <a:srgbClr val="000000"/>
              </a:solidFill>
              <a:effectLst/>
              <a:uLnTx/>
              <a:uFillTx/>
              <a:latin typeface="Arial"/>
              <a:ea typeface="+mn-ea"/>
              <a:cs typeface="+mn-cs"/>
            </a:endParaRPr>
          </a:p>
          <a:p>
            <a:pPr marL="342900" marR="0" lvl="0" indent="-342900" algn="l" defTabSz="457200" rtl="0" eaLnBrk="1" fontAlgn="auto" latinLnBrk="0" hangingPunct="1">
              <a:lnSpc>
                <a:spcPct val="100000"/>
              </a:lnSpc>
              <a:spcBef>
                <a:spcPct val="20000"/>
              </a:spcBef>
              <a:spcAft>
                <a:spcPts val="0"/>
              </a:spcAft>
              <a:buClr>
                <a:srgbClr val="4066B2"/>
              </a:buClr>
              <a:buSzTx/>
              <a:buFont typeface="Arial"/>
              <a:buChar char="•"/>
              <a:tabLst/>
              <a:defRPr/>
            </a:pPr>
            <a:endParaRPr kumimoji="0" lang="en-CA" sz="1350" b="0" i="0" u="none" strike="noStrike" kern="1200" cap="none" spc="0" normalizeH="0" baseline="0" noProof="0" dirty="0">
              <a:ln>
                <a:noFill/>
              </a:ln>
              <a:solidFill>
                <a:srgbClr val="000000"/>
              </a:solidFill>
              <a:effectLst/>
              <a:uLnTx/>
              <a:uFillTx/>
              <a:latin typeface="Arial"/>
              <a:ea typeface="+mn-ea"/>
              <a:cs typeface="+mn-cs"/>
            </a:endParaRPr>
          </a:p>
          <a:p>
            <a:pPr marL="342900" marR="0" lvl="0" indent="-342900" algn="l" defTabSz="457200" rtl="0" eaLnBrk="1" fontAlgn="auto" latinLnBrk="0" hangingPunct="1">
              <a:lnSpc>
                <a:spcPct val="100000"/>
              </a:lnSpc>
              <a:spcBef>
                <a:spcPct val="20000"/>
              </a:spcBef>
              <a:spcAft>
                <a:spcPts val="0"/>
              </a:spcAft>
              <a:buClr>
                <a:srgbClr val="4066B2"/>
              </a:buClr>
              <a:buSzTx/>
              <a:buFont typeface="Arial"/>
              <a:buChar char="•"/>
              <a:tabLst/>
              <a:defRPr/>
            </a:pPr>
            <a:endParaRPr kumimoji="0" lang="en-CA" sz="1350" b="0" i="0" u="none" strike="noStrike" kern="1200" cap="none" spc="0" normalizeH="0" baseline="0" noProof="0" dirty="0">
              <a:ln>
                <a:noFill/>
              </a:ln>
              <a:solidFill>
                <a:srgbClr val="000000"/>
              </a:solidFill>
              <a:effectLst/>
              <a:uLnTx/>
              <a:uFillTx/>
              <a:latin typeface="Arial"/>
              <a:ea typeface="+mn-ea"/>
              <a:cs typeface="+mn-cs"/>
            </a:endParaRPr>
          </a:p>
          <a:p>
            <a:pPr marL="342900" marR="0" lvl="0" indent="-342900" algn="l" defTabSz="457200" rtl="0" eaLnBrk="1" fontAlgn="auto" latinLnBrk="0" hangingPunct="1">
              <a:lnSpc>
                <a:spcPct val="100000"/>
              </a:lnSpc>
              <a:spcBef>
                <a:spcPct val="20000"/>
              </a:spcBef>
              <a:spcAft>
                <a:spcPts val="0"/>
              </a:spcAft>
              <a:buClr>
                <a:srgbClr val="4066B2"/>
              </a:buClr>
              <a:buSzTx/>
              <a:buFont typeface="Arial"/>
              <a:buChar char="•"/>
              <a:tabLst/>
              <a:defRPr/>
            </a:pPr>
            <a:endParaRPr kumimoji="0" lang="en-CA" sz="1350" b="0" i="0" u="none" strike="noStrike" kern="1200" cap="none" spc="0" normalizeH="0" baseline="0" noProof="0" dirty="0">
              <a:ln>
                <a:noFill/>
              </a:ln>
              <a:solidFill>
                <a:srgbClr val="000000"/>
              </a:solidFill>
              <a:effectLst/>
              <a:uLnTx/>
              <a:uFillTx/>
              <a:latin typeface="Arial"/>
              <a:ea typeface="+mn-ea"/>
              <a:cs typeface="+mn-cs"/>
            </a:endParaRPr>
          </a:p>
          <a:p>
            <a:pPr marL="342900" marR="0" lvl="0" indent="-342900" algn="l" defTabSz="457200" rtl="0" eaLnBrk="1" fontAlgn="auto" latinLnBrk="0" hangingPunct="1">
              <a:lnSpc>
                <a:spcPct val="100000"/>
              </a:lnSpc>
              <a:spcBef>
                <a:spcPct val="20000"/>
              </a:spcBef>
              <a:spcAft>
                <a:spcPts val="0"/>
              </a:spcAft>
              <a:buClr>
                <a:srgbClr val="4066B2"/>
              </a:buClr>
              <a:buSzTx/>
              <a:buFont typeface="Arial"/>
              <a:buChar char="•"/>
              <a:tabLst/>
              <a:defRPr/>
            </a:pPr>
            <a:endParaRPr kumimoji="0" lang="en-CA" sz="1350" b="0" i="0" u="none" strike="noStrike" kern="1200" cap="none" spc="0" normalizeH="0" baseline="0" noProof="0" dirty="0">
              <a:ln>
                <a:noFill/>
              </a:ln>
              <a:solidFill>
                <a:srgbClr val="000000"/>
              </a:solidFill>
              <a:effectLst/>
              <a:uLnTx/>
              <a:uFillTx/>
              <a:latin typeface="Arial"/>
              <a:ea typeface="+mn-ea"/>
              <a:cs typeface="+mn-cs"/>
            </a:endParaRPr>
          </a:p>
          <a:p>
            <a:pPr marL="342900" marR="0" lvl="0" indent="-342900" algn="l" defTabSz="457200" rtl="0" eaLnBrk="1" fontAlgn="auto" latinLnBrk="0" hangingPunct="1">
              <a:lnSpc>
                <a:spcPct val="100000"/>
              </a:lnSpc>
              <a:spcBef>
                <a:spcPct val="20000"/>
              </a:spcBef>
              <a:spcAft>
                <a:spcPts val="0"/>
              </a:spcAft>
              <a:buClr>
                <a:srgbClr val="4066B2"/>
              </a:buClr>
              <a:buSzTx/>
              <a:buFont typeface="+mj-lt"/>
              <a:buAutoNum type="arabicPeriod"/>
              <a:tabLst/>
              <a:defRPr/>
            </a:pPr>
            <a:endParaRPr kumimoji="0" lang="en-US" sz="1350" b="0" i="0" u="none" strike="noStrike" kern="1200" cap="none" spc="0" normalizeH="0" baseline="0" noProof="0" dirty="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35526828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00C18EE-3BE0-44E6-B89A-EFA79362CDFF}"/>
              </a:ext>
            </a:extLst>
          </p:cNvPr>
          <p:cNvSpPr>
            <a:spLocks noGrp="1"/>
          </p:cNvSpPr>
          <p:nvPr>
            <p:ph type="sldNum" sz="quarter" idx="12"/>
          </p:nvPr>
        </p:nvSpPr>
        <p:spPr/>
        <p:txBody>
          <a:bodyPr/>
          <a:lstStyle/>
          <a:p>
            <a:fld id="{5CB437ED-D65A-487C-8BD9-AF71EF98D60F}" type="slidenum">
              <a:rPr lang="en-US" smtClean="0"/>
              <a:t>3</a:t>
            </a:fld>
            <a:endParaRPr lang="en-US" dirty="0"/>
          </a:p>
        </p:txBody>
      </p:sp>
      <p:sp>
        <p:nvSpPr>
          <p:cNvPr id="7" name="Content Placeholder 2">
            <a:extLst>
              <a:ext uri="{FF2B5EF4-FFF2-40B4-BE49-F238E27FC236}">
                <a16:creationId xmlns:a16="http://schemas.microsoft.com/office/drawing/2014/main" id="{2365DCBA-B79A-403F-959B-157E0466626F}"/>
              </a:ext>
            </a:extLst>
          </p:cNvPr>
          <p:cNvSpPr txBox="1">
            <a:spLocks/>
          </p:cNvSpPr>
          <p:nvPr/>
        </p:nvSpPr>
        <p:spPr>
          <a:xfrm>
            <a:off x="4467225" y="0"/>
            <a:ext cx="4561742" cy="6167068"/>
          </a:xfrm>
          <a:prstGeom prst="rect">
            <a:avLst/>
          </a:prstGeom>
        </p:spPr>
        <p:txBody>
          <a:bodyPr vert="horz" lIns="91440" tIns="45720" rIns="91440" bIns="45720" rtlCol="0">
            <a:normAutofit fontScale="92500" lnSpcReduction="20000"/>
          </a:bodyPr>
          <a:lstStyle>
            <a:lvl1pPr marL="342900" indent="-342900" algn="l" defTabSz="457200" rtl="0" eaLnBrk="1" latinLnBrk="0" hangingPunct="1">
              <a:spcBef>
                <a:spcPct val="20000"/>
              </a:spcBef>
              <a:buClrTx/>
              <a:buFont typeface="Arial"/>
              <a:buChar char="•"/>
              <a:defRPr sz="2800" kern="1200">
                <a:solidFill>
                  <a:srgbClr val="7F7F7F"/>
                </a:solidFill>
                <a:latin typeface="+mn-lt"/>
                <a:ea typeface="+mn-ea"/>
                <a:cs typeface="+mn-cs"/>
              </a:defRPr>
            </a:lvl1pPr>
            <a:lvl2pPr marL="742950" indent="-285750" algn="l" defTabSz="457200" rtl="0" eaLnBrk="1" latinLnBrk="0" hangingPunct="1">
              <a:spcBef>
                <a:spcPct val="20000"/>
              </a:spcBef>
              <a:buClrTx/>
              <a:buFont typeface="Arial"/>
              <a:buChar char="–"/>
              <a:defRPr sz="2400" kern="1200">
                <a:solidFill>
                  <a:srgbClr val="7F7F7F"/>
                </a:solidFill>
                <a:latin typeface="+mn-lt"/>
                <a:ea typeface="+mn-ea"/>
                <a:cs typeface="+mn-cs"/>
              </a:defRPr>
            </a:lvl2pPr>
            <a:lvl3pPr marL="1143000" indent="-228600" algn="l" defTabSz="457200" rtl="0" eaLnBrk="1" latinLnBrk="0" hangingPunct="1">
              <a:spcBef>
                <a:spcPct val="20000"/>
              </a:spcBef>
              <a:buClrTx/>
              <a:buFont typeface="Arial"/>
              <a:buChar char="•"/>
              <a:defRPr sz="2000" kern="1200">
                <a:solidFill>
                  <a:srgbClr val="7F7F7F"/>
                </a:solidFill>
                <a:latin typeface="+mn-lt"/>
                <a:ea typeface="+mn-ea"/>
                <a:cs typeface="+mn-cs"/>
              </a:defRPr>
            </a:lvl3pPr>
            <a:lvl4pPr marL="1600200" indent="-228600" algn="l" defTabSz="457200" rtl="0" eaLnBrk="1" latinLnBrk="0" hangingPunct="1">
              <a:spcBef>
                <a:spcPct val="20000"/>
              </a:spcBef>
              <a:buClrTx/>
              <a:buFont typeface="Arial"/>
              <a:buChar char="–"/>
              <a:defRPr sz="1800" kern="1200">
                <a:solidFill>
                  <a:srgbClr val="7F7F7F"/>
                </a:solidFill>
                <a:latin typeface="+mn-lt"/>
                <a:ea typeface="+mn-ea"/>
                <a:cs typeface="+mn-cs"/>
              </a:defRPr>
            </a:lvl4pPr>
            <a:lvl5pPr marL="2057400" indent="-228600" algn="l" defTabSz="457200" rtl="0" eaLnBrk="1" latinLnBrk="0" hangingPunct="1">
              <a:spcBef>
                <a:spcPct val="20000"/>
              </a:spcBef>
              <a:buClrTx/>
              <a:buFont typeface="Arial"/>
              <a:buChar char="»"/>
              <a:defRPr sz="1800" kern="1200">
                <a:solidFill>
                  <a:srgbClr val="7F7F7F"/>
                </a:solidFill>
                <a:latin typeface="+mn-lt"/>
                <a:ea typeface="+mn-ea"/>
                <a:cs typeface="+mn-cs"/>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lvl="1"/>
            <a:endParaRPr lang="en-US" sz="2100" dirty="0">
              <a:solidFill>
                <a:schemeClr val="tx2">
                  <a:lumMod val="75000"/>
                </a:schemeClr>
              </a:solidFill>
            </a:endParaRPr>
          </a:p>
          <a:p>
            <a:pPr marL="0" indent="0">
              <a:lnSpc>
                <a:spcPct val="120000"/>
              </a:lnSpc>
              <a:spcBef>
                <a:spcPts val="0"/>
              </a:spcBef>
              <a:spcAft>
                <a:spcPts val="1200"/>
              </a:spcAft>
              <a:buNone/>
            </a:pPr>
            <a:r>
              <a:rPr lang="en-US" sz="2100" dirty="0">
                <a:solidFill>
                  <a:schemeClr val="tx2">
                    <a:lumMod val="75000"/>
                  </a:schemeClr>
                </a:solidFill>
              </a:rPr>
              <a:t>HOUSEKEEPING: </a:t>
            </a:r>
          </a:p>
          <a:p>
            <a:pPr marL="0" indent="0">
              <a:lnSpc>
                <a:spcPct val="120000"/>
              </a:lnSpc>
              <a:spcBef>
                <a:spcPts val="0"/>
              </a:spcBef>
              <a:spcAft>
                <a:spcPts val="1200"/>
              </a:spcAft>
              <a:buNone/>
            </a:pPr>
            <a:endParaRPr lang="en-US" sz="2100" dirty="0">
              <a:solidFill>
                <a:schemeClr val="tx2">
                  <a:lumMod val="75000"/>
                </a:schemeClr>
              </a:solidFill>
            </a:endParaRPr>
          </a:p>
          <a:p>
            <a:pPr marL="227013" indent="-227013">
              <a:lnSpc>
                <a:spcPct val="120000"/>
              </a:lnSpc>
              <a:spcBef>
                <a:spcPts val="0"/>
              </a:spcBef>
              <a:spcAft>
                <a:spcPts val="1200"/>
              </a:spcAft>
            </a:pPr>
            <a:r>
              <a:rPr lang="en-US" sz="1300" b="1" i="1" dirty="0"/>
              <a:t>MUTE your mic when you’re not talking</a:t>
            </a:r>
          </a:p>
          <a:p>
            <a:pPr marL="227013" indent="-227013">
              <a:lnSpc>
                <a:spcPct val="120000"/>
              </a:lnSpc>
              <a:spcBef>
                <a:spcPts val="0"/>
              </a:spcBef>
              <a:spcAft>
                <a:spcPts val="1200"/>
              </a:spcAft>
            </a:pPr>
            <a:r>
              <a:rPr lang="en-US" sz="1300" b="1" i="1" dirty="0"/>
              <a:t>Identify yourself before you start to speak</a:t>
            </a:r>
          </a:p>
          <a:p>
            <a:pPr marL="227013" indent="-227013">
              <a:lnSpc>
                <a:spcPct val="120000"/>
              </a:lnSpc>
              <a:spcBef>
                <a:spcPts val="0"/>
              </a:spcBef>
              <a:spcAft>
                <a:spcPts val="1200"/>
              </a:spcAft>
            </a:pPr>
            <a:r>
              <a:rPr lang="en-US" sz="1300" b="1" i="1" dirty="0"/>
              <a:t>Speak clearly</a:t>
            </a:r>
          </a:p>
          <a:p>
            <a:pPr marL="227013" indent="-227013">
              <a:lnSpc>
                <a:spcPct val="120000"/>
              </a:lnSpc>
              <a:spcBef>
                <a:spcPts val="0"/>
              </a:spcBef>
              <a:spcAft>
                <a:spcPts val="1200"/>
              </a:spcAft>
            </a:pPr>
            <a:r>
              <a:rPr lang="en-US" sz="1300" b="1" i="1" dirty="0"/>
              <a:t>Disable “call waiting” feature </a:t>
            </a:r>
            <a:br>
              <a:rPr lang="en-US" sz="1300" b="1" dirty="0"/>
            </a:br>
            <a:r>
              <a:rPr lang="en-US" sz="1300" dirty="0"/>
              <a:t>(the clicking noise can be heard by all)</a:t>
            </a:r>
            <a:endParaRPr lang="en-US" sz="1300" b="1" dirty="0"/>
          </a:p>
          <a:p>
            <a:pPr marL="227013" indent="-227013">
              <a:lnSpc>
                <a:spcPct val="120000"/>
              </a:lnSpc>
              <a:spcBef>
                <a:spcPts val="0"/>
              </a:spcBef>
            </a:pPr>
            <a:endParaRPr lang="en-US" sz="1300" b="1" dirty="0"/>
          </a:p>
          <a:p>
            <a:pPr marL="0" indent="0">
              <a:lnSpc>
                <a:spcPct val="120000"/>
              </a:lnSpc>
              <a:spcBef>
                <a:spcPts val="0"/>
              </a:spcBef>
              <a:buNone/>
            </a:pPr>
            <a:r>
              <a:rPr lang="en-US" sz="1300" b="1" dirty="0"/>
              <a:t>Please note: </a:t>
            </a:r>
            <a:r>
              <a:rPr lang="en-US" sz="1300" dirty="0"/>
              <a:t>All 2021 sessions are audio recorded for NIEM training &amp; communications purposes</a:t>
            </a:r>
          </a:p>
          <a:p>
            <a:pPr marL="0" indent="0">
              <a:lnSpc>
                <a:spcPct val="120000"/>
              </a:lnSpc>
              <a:spcBef>
                <a:spcPts val="0"/>
              </a:spcBef>
              <a:buNone/>
            </a:pPr>
            <a:endParaRPr lang="en-US" sz="1300" dirty="0"/>
          </a:p>
          <a:p>
            <a:pPr marL="0" indent="0">
              <a:lnSpc>
                <a:spcPct val="120000"/>
              </a:lnSpc>
              <a:spcBef>
                <a:spcPts val="0"/>
              </a:spcBef>
              <a:spcAft>
                <a:spcPts val="1800"/>
              </a:spcAft>
              <a:buNone/>
            </a:pPr>
            <a:r>
              <a:rPr lang="en-US" sz="1400" b="1" dirty="0">
                <a:solidFill>
                  <a:srgbClr val="005170"/>
                </a:solidFill>
              </a:rPr>
              <a:t>QUESTIONS &amp; ANSWERS ARE ENCOURAGED!</a:t>
            </a:r>
          </a:p>
          <a:p>
            <a:pPr marL="0" indent="0">
              <a:lnSpc>
                <a:spcPct val="120000"/>
              </a:lnSpc>
              <a:spcBef>
                <a:spcPts val="0"/>
              </a:spcBef>
              <a:buNone/>
            </a:pPr>
            <a:r>
              <a:rPr lang="en-US" sz="1100" b="1" dirty="0"/>
              <a:t>To signal you want to contribute without interrupting the speaker</a:t>
            </a:r>
          </a:p>
          <a:p>
            <a:pPr marL="227013" indent="-227013">
              <a:lnSpc>
                <a:spcPct val="120000"/>
              </a:lnSpc>
              <a:spcBef>
                <a:spcPts val="0"/>
              </a:spcBef>
            </a:pPr>
            <a:r>
              <a:rPr lang="en-US" sz="1100" dirty="0"/>
              <a:t>Enter comments via </a:t>
            </a:r>
            <a:r>
              <a:rPr lang="en-US" sz="1100" b="1" dirty="0"/>
              <a:t>CHAT window </a:t>
            </a:r>
            <a:r>
              <a:rPr lang="en-US" sz="1100" dirty="0"/>
              <a:t>at any time</a:t>
            </a:r>
          </a:p>
          <a:p>
            <a:pPr marL="0" indent="0">
              <a:lnSpc>
                <a:spcPct val="120000"/>
              </a:lnSpc>
              <a:spcBef>
                <a:spcPts val="0"/>
              </a:spcBef>
              <a:buNone/>
            </a:pPr>
            <a:endParaRPr lang="en-US" sz="1200" dirty="0"/>
          </a:p>
          <a:p>
            <a:pPr marL="0" indent="0">
              <a:lnSpc>
                <a:spcPct val="120000"/>
              </a:lnSpc>
              <a:spcBef>
                <a:spcPts val="0"/>
              </a:spcBef>
              <a:buNone/>
            </a:pPr>
            <a:r>
              <a:rPr lang="en-US" sz="1200" b="1" dirty="0"/>
              <a:t>To signal a question or respond to a question </a:t>
            </a:r>
          </a:p>
          <a:p>
            <a:pPr marL="227013" indent="-227013">
              <a:lnSpc>
                <a:spcPct val="120000"/>
              </a:lnSpc>
              <a:spcBef>
                <a:spcPts val="0"/>
              </a:spcBef>
            </a:pPr>
            <a:r>
              <a:rPr lang="en-US" sz="1200" dirty="0"/>
              <a:t>Click on ‘</a:t>
            </a:r>
            <a:r>
              <a:rPr lang="en-US" sz="1200" b="1" dirty="0"/>
              <a:t>Raise your hand</a:t>
            </a:r>
            <a:r>
              <a:rPr lang="en-US" sz="1200" dirty="0"/>
              <a:t>’ button on meeting toolbar</a:t>
            </a:r>
          </a:p>
          <a:p>
            <a:pPr marL="0" indent="0">
              <a:lnSpc>
                <a:spcPct val="120000"/>
              </a:lnSpc>
              <a:spcBef>
                <a:spcPts val="0"/>
              </a:spcBef>
              <a:buNone/>
            </a:pPr>
            <a:endParaRPr lang="en-US" sz="900" dirty="0"/>
          </a:p>
          <a:p>
            <a:pPr marL="0" indent="0">
              <a:lnSpc>
                <a:spcPct val="120000"/>
              </a:lnSpc>
              <a:spcBef>
                <a:spcPts val="0"/>
              </a:spcBef>
              <a:buNone/>
            </a:pPr>
            <a:endParaRPr lang="en-US" sz="900" dirty="0"/>
          </a:p>
          <a:p>
            <a:pPr marL="0" indent="0">
              <a:lnSpc>
                <a:spcPct val="120000"/>
              </a:lnSpc>
              <a:spcBef>
                <a:spcPts val="0"/>
              </a:spcBef>
              <a:buNone/>
            </a:pPr>
            <a:endParaRPr lang="en-US" sz="900" dirty="0"/>
          </a:p>
          <a:p>
            <a:pPr marL="227013" indent="-227013">
              <a:lnSpc>
                <a:spcPct val="120000"/>
              </a:lnSpc>
              <a:spcBef>
                <a:spcPts val="0"/>
              </a:spcBef>
              <a:buNone/>
              <a:tabLst>
                <a:tab pos="227013" algn="l"/>
              </a:tabLst>
            </a:pPr>
            <a:r>
              <a:rPr lang="en-US" sz="1300" dirty="0"/>
              <a:t>	</a:t>
            </a:r>
          </a:p>
          <a:p>
            <a:pPr marL="227013" indent="-227013">
              <a:lnSpc>
                <a:spcPct val="120000"/>
              </a:lnSpc>
              <a:spcBef>
                <a:spcPts val="0"/>
              </a:spcBef>
              <a:buNone/>
              <a:tabLst>
                <a:tab pos="227013" algn="l"/>
              </a:tabLst>
            </a:pPr>
            <a:r>
              <a:rPr lang="en-US" sz="1300" dirty="0"/>
              <a:t>	(</a:t>
            </a:r>
            <a:r>
              <a:rPr lang="en-US" sz="1200" dirty="0"/>
              <a:t>Lower hand after you’ve talked by clicking hand button again</a:t>
            </a:r>
            <a:r>
              <a:rPr lang="en-US" sz="1300" dirty="0"/>
              <a:t>)</a:t>
            </a:r>
          </a:p>
          <a:p>
            <a:pPr marL="0" indent="0">
              <a:lnSpc>
                <a:spcPct val="120000"/>
              </a:lnSpc>
              <a:spcBef>
                <a:spcPts val="0"/>
              </a:spcBef>
              <a:buNone/>
            </a:pPr>
            <a:endParaRPr lang="en-US" sz="1300" dirty="0"/>
          </a:p>
          <a:p>
            <a:pPr marL="0" indent="0">
              <a:lnSpc>
                <a:spcPct val="120000"/>
              </a:lnSpc>
              <a:spcBef>
                <a:spcPts val="0"/>
              </a:spcBef>
              <a:buNone/>
            </a:pPr>
            <a:r>
              <a:rPr lang="en-US" sz="1300" dirty="0"/>
              <a:t>All session briefings are available on </a:t>
            </a:r>
            <a:r>
              <a:rPr lang="en-US" sz="1300" b="1" dirty="0"/>
              <a:t>NIEM’s GitHu</a:t>
            </a:r>
            <a:r>
              <a:rPr lang="en-US" sz="1300" dirty="0"/>
              <a:t>b for download as they occur</a:t>
            </a:r>
          </a:p>
          <a:p>
            <a:pPr marL="0" indent="0">
              <a:lnSpc>
                <a:spcPct val="120000"/>
              </a:lnSpc>
              <a:spcBef>
                <a:spcPts val="0"/>
              </a:spcBef>
              <a:buNone/>
            </a:pPr>
            <a:endParaRPr lang="en-US" sz="1300" dirty="0"/>
          </a:p>
          <a:p>
            <a:endParaRPr lang="en-US" sz="1800" dirty="0"/>
          </a:p>
        </p:txBody>
      </p:sp>
      <p:pic>
        <p:nvPicPr>
          <p:cNvPr id="8" name="Picture 7" descr="A close up of a clock&#10;&#10;Description automatically generated">
            <a:extLst>
              <a:ext uri="{FF2B5EF4-FFF2-40B4-BE49-F238E27FC236}">
                <a16:creationId xmlns:a16="http://schemas.microsoft.com/office/drawing/2014/main" id="{96440ACB-B0FB-4622-AA88-E91EC3ED74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87793" y="4719851"/>
            <a:ext cx="1451242" cy="452026"/>
          </a:xfrm>
          <a:prstGeom prst="rect">
            <a:avLst/>
          </a:prstGeom>
        </p:spPr>
      </p:pic>
      <p:sp>
        <p:nvSpPr>
          <p:cNvPr id="9" name="TextBox 8">
            <a:extLst>
              <a:ext uri="{FF2B5EF4-FFF2-40B4-BE49-F238E27FC236}">
                <a16:creationId xmlns:a16="http://schemas.microsoft.com/office/drawing/2014/main" id="{18A6E479-FC87-4917-9E3F-C9B3B11D3E27}"/>
              </a:ext>
            </a:extLst>
          </p:cNvPr>
          <p:cNvSpPr txBox="1"/>
          <p:nvPr/>
        </p:nvSpPr>
        <p:spPr>
          <a:xfrm>
            <a:off x="4390107" y="5955747"/>
            <a:ext cx="4703774" cy="276999"/>
          </a:xfrm>
          <a:prstGeom prst="rect">
            <a:avLst/>
          </a:prstGeom>
          <a:noFill/>
        </p:spPr>
        <p:txBody>
          <a:bodyPr wrap="square" rtlCol="0">
            <a:spAutoFit/>
          </a:bodyPr>
          <a:lstStyle/>
          <a:p>
            <a:r>
              <a:rPr lang="en-US" sz="1200" b="0" i="0" dirty="0">
                <a:solidFill>
                  <a:srgbClr val="000000"/>
                </a:solidFill>
                <a:effectLst/>
              </a:rPr>
              <a:t>https://github.com/NIEM/NIEM-Annual-Meetings/tree/master/2021</a:t>
            </a:r>
            <a:endParaRPr lang="en-US" sz="1200" dirty="0"/>
          </a:p>
        </p:txBody>
      </p:sp>
      <p:pic>
        <p:nvPicPr>
          <p:cNvPr id="19" name="Picture 18">
            <a:extLst>
              <a:ext uri="{FF2B5EF4-FFF2-40B4-BE49-F238E27FC236}">
                <a16:creationId xmlns:a16="http://schemas.microsoft.com/office/drawing/2014/main" id="{255A5D6C-61C4-45EE-B734-236235CD3C4D}"/>
              </a:ext>
            </a:extLst>
          </p:cNvPr>
          <p:cNvPicPr>
            <a:picLocks noChangeAspect="1"/>
          </p:cNvPicPr>
          <p:nvPr/>
        </p:nvPicPr>
        <p:blipFill rotWithShape="1">
          <a:blip r:embed="rId3"/>
          <a:srcRect b="33873"/>
          <a:stretch/>
        </p:blipFill>
        <p:spPr>
          <a:xfrm>
            <a:off x="1582604" y="1384355"/>
            <a:ext cx="1597290" cy="1862527"/>
          </a:xfrm>
          <a:prstGeom prst="rect">
            <a:avLst/>
          </a:prstGeom>
        </p:spPr>
      </p:pic>
      <p:sp>
        <p:nvSpPr>
          <p:cNvPr id="20" name="Content Placeholder 2">
            <a:extLst>
              <a:ext uri="{FF2B5EF4-FFF2-40B4-BE49-F238E27FC236}">
                <a16:creationId xmlns:a16="http://schemas.microsoft.com/office/drawing/2014/main" id="{93D7FA68-8FE3-4606-A134-14A30F819452}"/>
              </a:ext>
            </a:extLst>
          </p:cNvPr>
          <p:cNvSpPr>
            <a:spLocks noGrp="1"/>
          </p:cNvSpPr>
          <p:nvPr>
            <p:ph sz="half" idx="1"/>
          </p:nvPr>
        </p:nvSpPr>
        <p:spPr>
          <a:xfrm>
            <a:off x="-1" y="989173"/>
            <a:ext cx="4038600" cy="5557897"/>
          </a:xfrm>
        </p:spPr>
        <p:txBody>
          <a:bodyPr>
            <a:normAutofit/>
          </a:bodyPr>
          <a:lstStyle/>
          <a:p>
            <a:pPr marL="0" indent="0">
              <a:buNone/>
            </a:pPr>
            <a:r>
              <a:rPr lang="en-US" sz="1800" dirty="0">
                <a:solidFill>
                  <a:schemeClr val="tx2">
                    <a:lumMod val="75000"/>
                  </a:schemeClr>
                </a:solidFill>
              </a:rPr>
              <a:t>Session Speakers </a:t>
            </a:r>
          </a:p>
          <a:p>
            <a:pPr lvl="1"/>
            <a:r>
              <a:rPr lang="en-US" sz="1400" dirty="0">
                <a:solidFill>
                  <a:srgbClr val="000000"/>
                </a:solidFill>
              </a:rPr>
              <a:t>Primary Facilitator </a:t>
            </a:r>
          </a:p>
          <a:p>
            <a:pPr lvl="2"/>
            <a:r>
              <a:rPr lang="en-US" sz="1000" dirty="0">
                <a:solidFill>
                  <a:srgbClr val="000000"/>
                </a:solidFill>
              </a:rPr>
              <a:t>Kamran Atri</a:t>
            </a:r>
          </a:p>
          <a:p>
            <a:pPr lvl="2"/>
            <a:endParaRPr lang="en-US" sz="1000" dirty="0">
              <a:solidFill>
                <a:srgbClr val="000000"/>
              </a:solidFill>
            </a:endParaRPr>
          </a:p>
          <a:p>
            <a:pPr lvl="2"/>
            <a:endParaRPr lang="en-US" sz="1000" dirty="0">
              <a:solidFill>
                <a:srgbClr val="000000"/>
              </a:solidFill>
            </a:endParaRPr>
          </a:p>
          <a:p>
            <a:pPr lvl="2"/>
            <a:endParaRPr lang="en-US" sz="1000" dirty="0">
              <a:solidFill>
                <a:srgbClr val="000000"/>
              </a:solidFill>
            </a:endParaRPr>
          </a:p>
          <a:p>
            <a:pPr lvl="1"/>
            <a:r>
              <a:rPr lang="en-US" sz="1400" dirty="0">
                <a:solidFill>
                  <a:srgbClr val="000000"/>
                </a:solidFill>
              </a:rPr>
              <a:t>Primary Facilitator </a:t>
            </a:r>
          </a:p>
          <a:p>
            <a:pPr lvl="2"/>
            <a:r>
              <a:rPr lang="en-US" sz="1000" dirty="0">
                <a:solidFill>
                  <a:srgbClr val="000000"/>
                </a:solidFill>
              </a:rPr>
              <a:t>Thomas Krul </a:t>
            </a:r>
          </a:p>
          <a:p>
            <a:pPr lvl="2"/>
            <a:endParaRPr lang="en-US" sz="1000" dirty="0">
              <a:solidFill>
                <a:srgbClr val="000000"/>
              </a:solidFill>
            </a:endParaRPr>
          </a:p>
          <a:p>
            <a:pPr lvl="2"/>
            <a:endParaRPr lang="en-US" sz="1000" dirty="0">
              <a:solidFill>
                <a:srgbClr val="000000"/>
              </a:solidFill>
            </a:endParaRPr>
          </a:p>
          <a:p>
            <a:pPr lvl="2"/>
            <a:endParaRPr lang="en-US" sz="1000" dirty="0">
              <a:solidFill>
                <a:srgbClr val="000000"/>
              </a:solidFill>
            </a:endParaRPr>
          </a:p>
          <a:p>
            <a:pPr lvl="2"/>
            <a:endParaRPr lang="en-US" sz="1000" dirty="0">
              <a:solidFill>
                <a:srgbClr val="000000"/>
              </a:solidFill>
            </a:endParaRPr>
          </a:p>
          <a:p>
            <a:pPr lvl="1"/>
            <a:r>
              <a:rPr lang="en-US" sz="1300" dirty="0">
                <a:solidFill>
                  <a:srgbClr val="000000"/>
                </a:solidFill>
              </a:rPr>
              <a:t>PMO Managing Director</a:t>
            </a:r>
          </a:p>
          <a:p>
            <a:pPr lvl="2"/>
            <a:r>
              <a:rPr lang="en-US" sz="800" dirty="0">
                <a:solidFill>
                  <a:srgbClr val="000000"/>
                </a:solidFill>
              </a:rPr>
              <a:t>Katherine Escobar</a:t>
            </a:r>
          </a:p>
          <a:p>
            <a:pPr lvl="2"/>
            <a:endParaRPr lang="en-US" sz="1000" dirty="0">
              <a:solidFill>
                <a:srgbClr val="000000"/>
              </a:solidFill>
            </a:endParaRPr>
          </a:p>
          <a:p>
            <a:pPr lvl="2"/>
            <a:endParaRPr lang="en-US" sz="1000" dirty="0">
              <a:solidFill>
                <a:srgbClr val="000000"/>
              </a:solidFill>
            </a:endParaRPr>
          </a:p>
          <a:p>
            <a:pPr lvl="2"/>
            <a:endParaRPr lang="en-US" sz="1000" dirty="0">
              <a:solidFill>
                <a:srgbClr val="000000"/>
              </a:solidFill>
            </a:endParaRPr>
          </a:p>
          <a:p>
            <a:pPr lvl="2"/>
            <a:endParaRPr lang="en-US" sz="1000" dirty="0">
              <a:solidFill>
                <a:srgbClr val="000000"/>
              </a:solidFill>
            </a:endParaRPr>
          </a:p>
          <a:p>
            <a:pPr lvl="1"/>
            <a:r>
              <a:rPr lang="en-US" sz="1400" dirty="0">
                <a:solidFill>
                  <a:srgbClr val="000000"/>
                </a:solidFill>
              </a:rPr>
              <a:t>Primary Facilitator</a:t>
            </a:r>
          </a:p>
          <a:p>
            <a:pPr lvl="2"/>
            <a:r>
              <a:rPr lang="en-US" sz="1000" dirty="0">
                <a:solidFill>
                  <a:srgbClr val="000000"/>
                </a:solidFill>
              </a:rPr>
              <a:t>Stephen </a:t>
            </a:r>
            <a:r>
              <a:rPr lang="en-US" sz="1000" dirty="0" err="1">
                <a:solidFill>
                  <a:srgbClr val="000000"/>
                </a:solidFill>
              </a:rPr>
              <a:t>M.Sullivan</a:t>
            </a:r>
            <a:endParaRPr lang="en-US" sz="1000" dirty="0">
              <a:solidFill>
                <a:srgbClr val="000000"/>
              </a:solidFill>
            </a:endParaRPr>
          </a:p>
          <a:p>
            <a:pPr lvl="2"/>
            <a:endParaRPr lang="en-US" sz="1000" dirty="0">
              <a:solidFill>
                <a:srgbClr val="000000"/>
              </a:solidFill>
            </a:endParaRPr>
          </a:p>
          <a:p>
            <a:pPr marL="914400" lvl="2" indent="0">
              <a:buNone/>
            </a:pPr>
            <a:endParaRPr lang="en-US" sz="1000" dirty="0">
              <a:solidFill>
                <a:srgbClr val="000000"/>
              </a:solidFill>
            </a:endParaRPr>
          </a:p>
          <a:p>
            <a:pPr lvl="2"/>
            <a:endParaRPr lang="en-US" sz="1000" dirty="0">
              <a:solidFill>
                <a:srgbClr val="000000"/>
              </a:solidFill>
            </a:endParaRPr>
          </a:p>
          <a:p>
            <a:endParaRPr lang="en-US" sz="1800" dirty="0">
              <a:solidFill>
                <a:srgbClr val="000000"/>
              </a:solidFill>
            </a:endParaRPr>
          </a:p>
        </p:txBody>
      </p:sp>
      <p:pic>
        <p:nvPicPr>
          <p:cNvPr id="26" name="Picture 25" descr="Logo&#10;&#10;Description automatically generated">
            <a:extLst>
              <a:ext uri="{FF2B5EF4-FFF2-40B4-BE49-F238E27FC236}">
                <a16:creationId xmlns:a16="http://schemas.microsoft.com/office/drawing/2014/main" id="{878BE398-0796-40A6-9964-556D5E1210AD}"/>
              </a:ext>
            </a:extLst>
          </p:cNvPr>
          <p:cNvPicPr>
            <a:picLocks noChangeAspect="1"/>
          </p:cNvPicPr>
          <p:nvPr/>
        </p:nvPicPr>
        <p:blipFill>
          <a:blip r:embed="rId4"/>
          <a:stretch>
            <a:fillRect/>
          </a:stretch>
        </p:blipFill>
        <p:spPr>
          <a:xfrm>
            <a:off x="2030653" y="1678497"/>
            <a:ext cx="540317" cy="537323"/>
          </a:xfrm>
          <a:prstGeom prst="rect">
            <a:avLst/>
          </a:prstGeom>
        </p:spPr>
      </p:pic>
      <p:pic>
        <p:nvPicPr>
          <p:cNvPr id="10" name="Picture 2" descr="United States Department of Defense - Wikipedia">
            <a:extLst>
              <a:ext uri="{FF2B5EF4-FFF2-40B4-BE49-F238E27FC236}">
                <a16:creationId xmlns:a16="http://schemas.microsoft.com/office/drawing/2014/main" id="{BE2717A9-E973-47B8-91EA-2EC323C37BA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73503" y="3826774"/>
            <a:ext cx="540317" cy="53981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A person wearing glasses&#10;&#10;Description automatically generated with medium confidence">
            <a:extLst>
              <a:ext uri="{FF2B5EF4-FFF2-40B4-BE49-F238E27FC236}">
                <a16:creationId xmlns:a16="http://schemas.microsoft.com/office/drawing/2014/main" id="{88125746-6435-4A3F-B007-C9B0241470D7}"/>
              </a:ext>
            </a:extLst>
          </p:cNvPr>
          <p:cNvPicPr>
            <a:picLocks noChangeAspect="1"/>
          </p:cNvPicPr>
          <p:nvPr/>
        </p:nvPicPr>
        <p:blipFill rotWithShape="1">
          <a:blip r:embed="rId6"/>
          <a:srcRect l="8908" t="11676" r="26064"/>
          <a:stretch/>
        </p:blipFill>
        <p:spPr>
          <a:xfrm>
            <a:off x="2609070" y="4719851"/>
            <a:ext cx="590372" cy="601404"/>
          </a:xfrm>
          <a:prstGeom prst="rect">
            <a:avLst/>
          </a:prstGeom>
        </p:spPr>
      </p:pic>
      <p:pic>
        <p:nvPicPr>
          <p:cNvPr id="14" name="Picture 7" descr="Workday and Booz Allen Hamilton | Read Customer Success Stories">
            <a:extLst>
              <a:ext uri="{FF2B5EF4-FFF2-40B4-BE49-F238E27FC236}">
                <a16:creationId xmlns:a16="http://schemas.microsoft.com/office/drawing/2014/main" id="{B4C18176-91C3-4995-A02F-A376CDCFA28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85104" y="4913112"/>
            <a:ext cx="864181" cy="43209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A person in a black suit&#10;&#10;Description automatically generated with low confidence">
            <a:extLst>
              <a:ext uri="{FF2B5EF4-FFF2-40B4-BE49-F238E27FC236}">
                <a16:creationId xmlns:a16="http://schemas.microsoft.com/office/drawing/2014/main" id="{6AEF1804-E8AC-4C52-AAFF-B815E0D95D9C}"/>
              </a:ext>
            </a:extLst>
          </p:cNvPr>
          <p:cNvPicPr>
            <a:picLocks noChangeAspect="1"/>
          </p:cNvPicPr>
          <p:nvPr/>
        </p:nvPicPr>
        <p:blipFill rotWithShape="1">
          <a:blip r:embed="rId8"/>
          <a:srcRect r="14655"/>
          <a:stretch/>
        </p:blipFill>
        <p:spPr>
          <a:xfrm>
            <a:off x="2658676" y="3600663"/>
            <a:ext cx="540268" cy="633038"/>
          </a:xfrm>
          <a:prstGeom prst="rect">
            <a:avLst/>
          </a:prstGeom>
        </p:spPr>
      </p:pic>
    </p:spTree>
    <p:extLst>
      <p:ext uri="{BB962C8B-B14F-4D97-AF65-F5344CB8AC3E}">
        <p14:creationId xmlns:p14="http://schemas.microsoft.com/office/powerpoint/2010/main" val="319730962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585C01-A35E-4E81-92B0-1F25E150E2A5}"/>
              </a:ext>
            </a:extLst>
          </p:cNvPr>
          <p:cNvSpPr>
            <a:spLocks noGrp="1"/>
          </p:cNvSpPr>
          <p:nvPr>
            <p:ph type="title"/>
          </p:nvPr>
        </p:nvSpPr>
        <p:spPr>
          <a:xfrm>
            <a:off x="87086" y="365125"/>
            <a:ext cx="8969828" cy="1325563"/>
          </a:xfrm>
        </p:spPr>
        <p:txBody>
          <a:bodyPr/>
          <a:lstStyle/>
          <a:p>
            <a:r>
              <a:rPr lang="en-US" sz="2800" dirty="0"/>
              <a:t>International Human Services Domain</a:t>
            </a:r>
          </a:p>
        </p:txBody>
      </p:sp>
      <p:sp>
        <p:nvSpPr>
          <p:cNvPr id="3" name="Content Placeholder 2">
            <a:extLst>
              <a:ext uri="{FF2B5EF4-FFF2-40B4-BE49-F238E27FC236}">
                <a16:creationId xmlns:a16="http://schemas.microsoft.com/office/drawing/2014/main" id="{95735308-7040-4A1D-B790-D5F4DE07CACF}"/>
              </a:ext>
            </a:extLst>
          </p:cNvPr>
          <p:cNvSpPr>
            <a:spLocks noGrp="1"/>
          </p:cNvSpPr>
          <p:nvPr>
            <p:ph idx="1"/>
          </p:nvPr>
        </p:nvSpPr>
        <p:spPr>
          <a:xfrm>
            <a:off x="540334" y="2719274"/>
            <a:ext cx="7886700" cy="3473708"/>
          </a:xfrm>
        </p:spPr>
        <p:txBody>
          <a:bodyPr/>
          <a:lstStyle/>
          <a:p>
            <a:endParaRPr lang="en-CA" sz="1200" dirty="0">
              <a:latin typeface="+mj-lt"/>
            </a:endParaRPr>
          </a:p>
          <a:p>
            <a:r>
              <a:rPr lang="en-CA" sz="1200" dirty="0"/>
              <a:t>Employment and Social Development Canada (ESDC) has subject matter and business experts in the area of service delivery to citizens</a:t>
            </a:r>
          </a:p>
          <a:p>
            <a:r>
              <a:rPr lang="en-CA" sz="1200" dirty="0">
                <a:latin typeface="+mj-lt"/>
              </a:rPr>
              <a:t>NIEM’s and Human Services have </a:t>
            </a:r>
            <a:r>
              <a:rPr lang="en-CA" sz="1200" dirty="0"/>
              <a:t>rich data model, however they do no</a:t>
            </a:r>
            <a:r>
              <a:rPr lang="en-CA" sz="1200" dirty="0">
                <a:latin typeface="+mj-lt"/>
              </a:rPr>
              <a:t>t cover the needs of international partners such as Canada</a:t>
            </a:r>
          </a:p>
          <a:p>
            <a:r>
              <a:rPr lang="en-CA" sz="1200" dirty="0"/>
              <a:t>Employment and Social Development Canada (ESDC)</a:t>
            </a:r>
            <a:r>
              <a:rPr lang="en-CA" sz="1200" dirty="0">
                <a:latin typeface="+mj-lt"/>
              </a:rPr>
              <a:t>, as a steward and leader, would like to bridge this gap</a:t>
            </a:r>
          </a:p>
          <a:p>
            <a:r>
              <a:rPr lang="en-CA" sz="1200" dirty="0"/>
              <a:t>The diverse programs and services ESDC is responsible for makes it the ideal candidate to be the steward of ISH domain </a:t>
            </a:r>
          </a:p>
          <a:p>
            <a:r>
              <a:rPr lang="en-CA" sz="1200" dirty="0">
                <a:latin typeface="+mj-lt"/>
              </a:rPr>
              <a:t>ESDC has already been using NIEM and developing it’s own extension schema since 2017 </a:t>
            </a:r>
          </a:p>
          <a:p>
            <a:r>
              <a:rPr lang="en-CA" sz="1200" dirty="0">
                <a:latin typeface="+mj-lt"/>
              </a:rPr>
              <a:t>ESDC has a large benefit delivery modernization project which requires additional  exchanges. The work that ESDC is embarking on  will enrich the data model that is used by the NIEM community </a:t>
            </a:r>
          </a:p>
          <a:p>
            <a:r>
              <a:rPr lang="en-CA" sz="1200" dirty="0">
                <a:latin typeface="+mj-lt"/>
              </a:rPr>
              <a:t>ESDC is working to take NIEM to the next step by defining  the steps required for data exchange using NIEM in a microservices architecture which implements  Contract First approach  when developing Application Programming Interface (API)  </a:t>
            </a:r>
            <a:endParaRPr lang="en-US" sz="1200" dirty="0">
              <a:latin typeface="+mj-lt"/>
            </a:endParaRPr>
          </a:p>
        </p:txBody>
      </p:sp>
      <p:sp>
        <p:nvSpPr>
          <p:cNvPr id="4" name="Slide Number Placeholder 3">
            <a:extLst>
              <a:ext uri="{FF2B5EF4-FFF2-40B4-BE49-F238E27FC236}">
                <a16:creationId xmlns:a16="http://schemas.microsoft.com/office/drawing/2014/main" id="{44F038E6-3FC5-428B-9968-D97CF5C9507B}"/>
              </a:ext>
            </a:extLst>
          </p:cNvPr>
          <p:cNvSpPr>
            <a:spLocks noGrp="1"/>
          </p:cNvSpPr>
          <p:nvPr>
            <p:ph type="sldNum" sz="quarter" idx="12"/>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5CB437ED-D65A-487C-8BD9-AF71EF98D60F}" type="slidenum">
              <a:rPr kumimoji="0" lang="en-US" sz="1100" b="0" i="0" u="none" strike="noStrike" kern="1200" cap="none" spc="0" normalizeH="0" baseline="0" noProof="0" smtClean="0">
                <a:ln>
                  <a:noFill/>
                </a:ln>
                <a:solidFill>
                  <a:srgbClr val="949C9D"/>
                </a:solidFill>
                <a:effectLst/>
                <a:uLnTx/>
                <a:uFillTx/>
                <a:latin typeface="Arial"/>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30</a:t>
            </a:fld>
            <a:endParaRPr kumimoji="0" lang="en-US" sz="1100" b="0" i="0" u="none" strike="noStrike" kern="1200" cap="none" spc="0" normalizeH="0" baseline="0" noProof="0" dirty="0">
              <a:ln>
                <a:noFill/>
              </a:ln>
              <a:solidFill>
                <a:srgbClr val="949C9D"/>
              </a:solidFill>
              <a:effectLst/>
              <a:uLnTx/>
              <a:uFillTx/>
              <a:latin typeface="Arial"/>
              <a:ea typeface="+mn-ea"/>
              <a:cs typeface="+mn-cs"/>
            </a:endParaRPr>
          </a:p>
        </p:txBody>
      </p:sp>
      <p:pic>
        <p:nvPicPr>
          <p:cNvPr id="6" name="Picture 5">
            <a:extLst>
              <a:ext uri="{FF2B5EF4-FFF2-40B4-BE49-F238E27FC236}">
                <a16:creationId xmlns:a16="http://schemas.microsoft.com/office/drawing/2014/main" id="{D17D8B78-9853-4B00-A964-BE4E87B84C42}"/>
              </a:ext>
            </a:extLst>
          </p:cNvPr>
          <p:cNvPicPr>
            <a:picLocks noChangeAspect="1"/>
          </p:cNvPicPr>
          <p:nvPr/>
        </p:nvPicPr>
        <p:blipFill>
          <a:blip r:embed="rId2"/>
          <a:stretch>
            <a:fillRect/>
          </a:stretch>
        </p:blipFill>
        <p:spPr>
          <a:xfrm>
            <a:off x="191476" y="738011"/>
            <a:ext cx="697716" cy="702076"/>
          </a:xfrm>
          <a:prstGeom prst="rect">
            <a:avLst/>
          </a:prstGeom>
        </p:spPr>
      </p:pic>
      <p:pic>
        <p:nvPicPr>
          <p:cNvPr id="7" name="Picture 6">
            <a:extLst>
              <a:ext uri="{FF2B5EF4-FFF2-40B4-BE49-F238E27FC236}">
                <a16:creationId xmlns:a16="http://schemas.microsoft.com/office/drawing/2014/main" id="{EA6CE49E-B808-4256-BF05-80753F6E1A62}"/>
              </a:ext>
            </a:extLst>
          </p:cNvPr>
          <p:cNvPicPr>
            <a:picLocks noChangeAspect="1"/>
          </p:cNvPicPr>
          <p:nvPr/>
        </p:nvPicPr>
        <p:blipFill>
          <a:blip r:embed="rId3"/>
          <a:stretch>
            <a:fillRect/>
          </a:stretch>
        </p:blipFill>
        <p:spPr>
          <a:xfrm rot="19005639">
            <a:off x="793119" y="266331"/>
            <a:ext cx="1396105" cy="1560711"/>
          </a:xfrm>
          <a:prstGeom prst="rect">
            <a:avLst/>
          </a:prstGeom>
        </p:spPr>
      </p:pic>
      <p:sp>
        <p:nvSpPr>
          <p:cNvPr id="8" name="Title 2">
            <a:extLst>
              <a:ext uri="{FF2B5EF4-FFF2-40B4-BE49-F238E27FC236}">
                <a16:creationId xmlns:a16="http://schemas.microsoft.com/office/drawing/2014/main" id="{9FB841C5-9CFB-4CF7-9CBC-B8BE055D39B8}"/>
              </a:ext>
            </a:extLst>
          </p:cNvPr>
          <p:cNvSpPr txBox="1">
            <a:spLocks/>
          </p:cNvSpPr>
          <p:nvPr/>
        </p:nvSpPr>
        <p:spPr>
          <a:xfrm>
            <a:off x="540334" y="1980429"/>
            <a:ext cx="7886700" cy="738845"/>
          </a:xfrm>
          <a:prstGeom prst="rect">
            <a:avLst/>
          </a:prstGeom>
        </p:spPr>
        <p:txBody>
          <a:bodyPr>
            <a:normAutofit/>
          </a:bodyPr>
          <a:lstStyle>
            <a:lvl1pPr algn="l" defTabSz="457200" rtl="0" eaLnBrk="1" latinLnBrk="0" hangingPunct="1">
              <a:lnSpc>
                <a:spcPct val="80000"/>
              </a:lnSpc>
              <a:spcBef>
                <a:spcPct val="0"/>
              </a:spcBef>
              <a:buNone/>
              <a:defRPr sz="3200" b="1" kern="1200" cap="all">
                <a:solidFill>
                  <a:schemeClr val="bg1">
                    <a:lumMod val="50000"/>
                  </a:schemeClr>
                </a:solidFill>
                <a:effectLst/>
                <a:latin typeface="+mj-lt"/>
                <a:ea typeface="+mj-ea"/>
                <a:cs typeface="+mj-cs"/>
              </a:defRPr>
            </a:lvl1pPr>
          </a:lstStyle>
          <a:p>
            <a:pPr marL="0" marR="0" lvl="0" indent="0" algn="ctr" defTabSz="457200" rtl="0" eaLnBrk="1" fontAlgn="auto" latinLnBrk="0" hangingPunct="1">
              <a:lnSpc>
                <a:spcPct val="80000"/>
              </a:lnSpc>
              <a:spcBef>
                <a:spcPct val="0"/>
              </a:spcBef>
              <a:spcAft>
                <a:spcPts val="0"/>
              </a:spcAft>
              <a:buClrTx/>
              <a:buSzTx/>
              <a:buFontTx/>
              <a:buNone/>
              <a:tabLst/>
              <a:defRPr/>
            </a:pPr>
            <a:r>
              <a:rPr kumimoji="0" lang="en-US" sz="2400" b="1" i="0" u="none" strike="noStrike" kern="1200" cap="none" spc="0" normalizeH="0" baseline="0" noProof="0" dirty="0">
                <a:ln>
                  <a:noFill/>
                </a:ln>
                <a:solidFill>
                  <a:srgbClr val="4066B2"/>
                </a:solidFill>
                <a:effectLst/>
                <a:uLnTx/>
                <a:uFillTx/>
                <a:latin typeface="Arial"/>
                <a:ea typeface="+mj-ea"/>
                <a:cs typeface="+mj-cs"/>
              </a:rPr>
              <a:t>The Need For IHS</a:t>
            </a:r>
          </a:p>
        </p:txBody>
      </p:sp>
    </p:spTree>
    <p:extLst>
      <p:ext uri="{BB962C8B-B14F-4D97-AF65-F5344CB8AC3E}">
        <p14:creationId xmlns:p14="http://schemas.microsoft.com/office/powerpoint/2010/main" val="11505840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585C01-A35E-4E81-92B0-1F25E150E2A5}"/>
              </a:ext>
            </a:extLst>
          </p:cNvPr>
          <p:cNvSpPr>
            <a:spLocks noGrp="1"/>
          </p:cNvSpPr>
          <p:nvPr>
            <p:ph type="title"/>
          </p:nvPr>
        </p:nvSpPr>
        <p:spPr>
          <a:xfrm>
            <a:off x="87086" y="365125"/>
            <a:ext cx="8969828" cy="1325563"/>
          </a:xfrm>
        </p:spPr>
        <p:txBody>
          <a:bodyPr/>
          <a:lstStyle/>
          <a:p>
            <a:r>
              <a:rPr lang="en-US" sz="2800" dirty="0"/>
              <a:t>Value Proposition</a:t>
            </a:r>
          </a:p>
        </p:txBody>
      </p:sp>
      <p:sp>
        <p:nvSpPr>
          <p:cNvPr id="4" name="Slide Number Placeholder 3">
            <a:extLst>
              <a:ext uri="{FF2B5EF4-FFF2-40B4-BE49-F238E27FC236}">
                <a16:creationId xmlns:a16="http://schemas.microsoft.com/office/drawing/2014/main" id="{44F038E6-3FC5-428B-9968-D97CF5C9507B}"/>
              </a:ext>
            </a:extLst>
          </p:cNvPr>
          <p:cNvSpPr>
            <a:spLocks noGrp="1"/>
          </p:cNvSpPr>
          <p:nvPr>
            <p:ph type="sldNum" sz="quarter" idx="12"/>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5CB437ED-D65A-487C-8BD9-AF71EF98D60F}" type="slidenum">
              <a:rPr kumimoji="0" lang="en-US" sz="1100" b="0" i="0" u="none" strike="noStrike" kern="1200" cap="none" spc="0" normalizeH="0" baseline="0" noProof="0" smtClean="0">
                <a:ln>
                  <a:noFill/>
                </a:ln>
                <a:solidFill>
                  <a:srgbClr val="949C9D"/>
                </a:solidFill>
                <a:effectLst/>
                <a:uLnTx/>
                <a:uFillTx/>
                <a:latin typeface="Arial"/>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31</a:t>
            </a:fld>
            <a:endParaRPr kumimoji="0" lang="en-US" sz="1100" b="0" i="0" u="none" strike="noStrike" kern="1200" cap="none" spc="0" normalizeH="0" baseline="0" noProof="0" dirty="0">
              <a:ln>
                <a:noFill/>
              </a:ln>
              <a:solidFill>
                <a:srgbClr val="949C9D"/>
              </a:solidFill>
              <a:effectLst/>
              <a:uLnTx/>
              <a:uFillTx/>
              <a:latin typeface="Arial"/>
              <a:ea typeface="+mn-ea"/>
              <a:cs typeface="+mn-cs"/>
            </a:endParaRPr>
          </a:p>
        </p:txBody>
      </p:sp>
      <p:pic>
        <p:nvPicPr>
          <p:cNvPr id="5" name="Picture 4">
            <a:extLst>
              <a:ext uri="{FF2B5EF4-FFF2-40B4-BE49-F238E27FC236}">
                <a16:creationId xmlns:a16="http://schemas.microsoft.com/office/drawing/2014/main" id="{C721D80E-236C-4503-8A64-4704236B58EC}"/>
              </a:ext>
            </a:extLst>
          </p:cNvPr>
          <p:cNvPicPr>
            <a:picLocks noChangeAspect="1"/>
          </p:cNvPicPr>
          <p:nvPr/>
        </p:nvPicPr>
        <p:blipFill>
          <a:blip r:embed="rId2"/>
          <a:stretch>
            <a:fillRect/>
          </a:stretch>
        </p:blipFill>
        <p:spPr>
          <a:xfrm>
            <a:off x="191476" y="738011"/>
            <a:ext cx="697716" cy="702076"/>
          </a:xfrm>
          <a:prstGeom prst="rect">
            <a:avLst/>
          </a:prstGeom>
        </p:spPr>
      </p:pic>
      <p:pic>
        <p:nvPicPr>
          <p:cNvPr id="6" name="Picture 5">
            <a:extLst>
              <a:ext uri="{FF2B5EF4-FFF2-40B4-BE49-F238E27FC236}">
                <a16:creationId xmlns:a16="http://schemas.microsoft.com/office/drawing/2014/main" id="{3793EC89-4898-448E-941D-7C9B50804B26}"/>
              </a:ext>
            </a:extLst>
          </p:cNvPr>
          <p:cNvPicPr>
            <a:picLocks noChangeAspect="1"/>
          </p:cNvPicPr>
          <p:nvPr/>
        </p:nvPicPr>
        <p:blipFill>
          <a:blip r:embed="rId3"/>
          <a:stretch>
            <a:fillRect/>
          </a:stretch>
        </p:blipFill>
        <p:spPr>
          <a:xfrm rot="19005639">
            <a:off x="793119" y="266331"/>
            <a:ext cx="1396105" cy="1560711"/>
          </a:xfrm>
          <a:prstGeom prst="rect">
            <a:avLst/>
          </a:prstGeom>
        </p:spPr>
      </p:pic>
      <p:sp>
        <p:nvSpPr>
          <p:cNvPr id="7" name="Content Placeholder 3"/>
          <p:cNvSpPr txBox="1">
            <a:spLocks/>
          </p:cNvSpPr>
          <p:nvPr/>
        </p:nvSpPr>
        <p:spPr>
          <a:xfrm>
            <a:off x="844199" y="1787373"/>
            <a:ext cx="3977183" cy="3964595"/>
          </a:xfrm>
          <a:prstGeom prst="rect">
            <a:avLst/>
          </a:prstGeom>
          <a:solidFill>
            <a:srgbClr val="115E7D">
              <a:alpha val="14902"/>
            </a:srgbClr>
          </a:solidFill>
          <a:ln>
            <a:solidFill>
              <a:srgbClr val="115E7D"/>
            </a:solidFill>
          </a:ln>
        </p:spPr>
        <p:txBody>
          <a:bodyPr vert="horz" lIns="205740" tIns="137160" rIns="205740" bIns="137160" rtlCol="0">
            <a:noAutofit/>
          </a:bodyPr>
          <a:lstStyle>
            <a:lvl1pPr marL="342900" indent="-342900" algn="l" defTabSz="457200" rtl="0" eaLnBrk="1" latinLnBrk="0" hangingPunct="1">
              <a:spcBef>
                <a:spcPct val="20000"/>
              </a:spcBef>
              <a:buClr>
                <a:schemeClr val="tx2"/>
              </a:buClr>
              <a:buFont typeface="Arial"/>
              <a:buChar char="•"/>
              <a:defRPr sz="3200" kern="1200">
                <a:solidFill>
                  <a:schemeClr val="bg1">
                    <a:lumMod val="50000"/>
                  </a:schemeClr>
                </a:solidFill>
                <a:latin typeface="+mn-lt"/>
                <a:ea typeface="+mn-ea"/>
                <a:cs typeface="+mn-cs"/>
              </a:defRPr>
            </a:lvl1pPr>
            <a:lvl2pPr marL="742950" indent="-285750" algn="l" defTabSz="457200" rtl="0" eaLnBrk="1" latinLnBrk="0" hangingPunct="1">
              <a:spcBef>
                <a:spcPct val="20000"/>
              </a:spcBef>
              <a:buClr>
                <a:schemeClr val="tx2"/>
              </a:buClr>
              <a:buFont typeface="Arial"/>
              <a:buChar char="–"/>
              <a:defRPr sz="2800" kern="1200">
                <a:solidFill>
                  <a:schemeClr val="bg1">
                    <a:lumMod val="50000"/>
                  </a:schemeClr>
                </a:solidFill>
                <a:latin typeface="+mn-lt"/>
                <a:ea typeface="+mn-ea"/>
                <a:cs typeface="+mn-cs"/>
              </a:defRPr>
            </a:lvl2pPr>
            <a:lvl3pPr marL="1143000" indent="-228600" algn="l" defTabSz="457200" rtl="0" eaLnBrk="1" latinLnBrk="0" hangingPunct="1">
              <a:spcBef>
                <a:spcPct val="20000"/>
              </a:spcBef>
              <a:buClr>
                <a:schemeClr val="tx2"/>
              </a:buClr>
              <a:buFont typeface="Arial"/>
              <a:buChar char="•"/>
              <a:defRPr sz="2400" kern="1200">
                <a:solidFill>
                  <a:schemeClr val="bg1">
                    <a:lumMod val="50000"/>
                  </a:schemeClr>
                </a:solidFill>
                <a:latin typeface="+mn-lt"/>
                <a:ea typeface="+mn-ea"/>
                <a:cs typeface="+mn-cs"/>
              </a:defRPr>
            </a:lvl3pPr>
            <a:lvl4pPr marL="1600200" indent="-228600" algn="l" defTabSz="457200" rtl="0" eaLnBrk="1" latinLnBrk="0" hangingPunct="1">
              <a:spcBef>
                <a:spcPct val="20000"/>
              </a:spcBef>
              <a:buClr>
                <a:schemeClr val="tx2"/>
              </a:buClr>
              <a:buFont typeface="Arial"/>
              <a:buChar char="–"/>
              <a:defRPr sz="2000" kern="1200">
                <a:solidFill>
                  <a:schemeClr val="bg1">
                    <a:lumMod val="50000"/>
                  </a:schemeClr>
                </a:solidFill>
                <a:latin typeface="+mn-lt"/>
                <a:ea typeface="+mn-ea"/>
                <a:cs typeface="+mn-cs"/>
              </a:defRPr>
            </a:lvl4pPr>
            <a:lvl5pPr marL="2057400" indent="-228600" algn="l" defTabSz="457200" rtl="0" eaLnBrk="1" latinLnBrk="0" hangingPunct="1">
              <a:spcBef>
                <a:spcPct val="20000"/>
              </a:spcBef>
              <a:buClr>
                <a:schemeClr val="tx2"/>
              </a:buClr>
              <a:buFont typeface="Arial"/>
              <a:buChar char="»"/>
              <a:defRPr sz="2000" kern="1200">
                <a:solidFill>
                  <a:schemeClr val="bg1">
                    <a:lumMod val="50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marR="0" lvl="0" indent="-342900" algn="l" defTabSz="457200" rtl="0" eaLnBrk="1" fontAlgn="auto" latinLnBrk="0" hangingPunct="1">
              <a:lnSpc>
                <a:spcPct val="130000"/>
              </a:lnSpc>
              <a:spcBef>
                <a:spcPts val="900"/>
              </a:spcBef>
              <a:spcAft>
                <a:spcPts val="0"/>
              </a:spcAft>
              <a:buClr>
                <a:srgbClr val="4066B2"/>
              </a:buClr>
              <a:buSzTx/>
              <a:buFont typeface="Arial"/>
              <a:buChar char="•"/>
              <a:tabLst/>
              <a:defRPr/>
            </a:pPr>
            <a:r>
              <a:rPr kumimoji="0" lang="en-CA" sz="1350" b="1" i="0" u="none" strike="noStrike" kern="1200" cap="none" spc="-38" normalizeH="0" baseline="0" noProof="0" dirty="0">
                <a:ln>
                  <a:noFill/>
                </a:ln>
                <a:solidFill>
                  <a:srgbClr val="000000"/>
                </a:solidFill>
                <a:effectLst/>
                <a:uLnTx/>
                <a:uFillTx/>
                <a:latin typeface="Arial"/>
                <a:ea typeface="+mn-ea"/>
                <a:cs typeface="+mn-cs"/>
              </a:rPr>
              <a:t>International Human Services </a:t>
            </a:r>
            <a:r>
              <a:rPr kumimoji="0" lang="en-US" sz="1350" b="1" i="0" u="none" strike="noStrike" kern="1200" cap="none" spc="-38" normalizeH="0" baseline="0" noProof="0" dirty="0">
                <a:ln>
                  <a:noFill/>
                </a:ln>
                <a:solidFill>
                  <a:srgbClr val="000000"/>
                </a:solidFill>
                <a:effectLst/>
                <a:uLnTx/>
                <a:uFillTx/>
                <a:latin typeface="Arial"/>
                <a:ea typeface="+mn-ea"/>
                <a:cs typeface="+mn-cs"/>
              </a:rPr>
              <a:t>COI</a:t>
            </a:r>
          </a:p>
          <a:p>
            <a:pPr marL="257175" marR="0" lvl="1" indent="-257175" algn="l" defTabSz="457200" rtl="0" eaLnBrk="1" fontAlgn="auto" latinLnBrk="0" hangingPunct="1">
              <a:lnSpc>
                <a:spcPct val="130000"/>
              </a:lnSpc>
              <a:spcBef>
                <a:spcPts val="900"/>
              </a:spcBef>
              <a:spcAft>
                <a:spcPts val="0"/>
              </a:spcAft>
              <a:buClr>
                <a:srgbClr val="4066B2"/>
              </a:buClr>
              <a:buSzTx/>
              <a:buFont typeface="Arial"/>
              <a:buChar char="•"/>
              <a:tabLst/>
              <a:defRPr/>
            </a:pPr>
            <a:r>
              <a:rPr kumimoji="0" lang="en-US" sz="1200" b="0" i="0" u="none" strike="noStrike" kern="1200" cap="none" spc="-38" normalizeH="0" baseline="0" noProof="0" dirty="0">
                <a:ln>
                  <a:noFill/>
                </a:ln>
                <a:solidFill>
                  <a:srgbClr val="000000"/>
                </a:solidFill>
                <a:effectLst/>
                <a:uLnTx/>
                <a:uFillTx/>
                <a:latin typeface="Arial"/>
                <a:ea typeface="+mn-ea"/>
                <a:cs typeface="+mn-cs"/>
              </a:rPr>
              <a:t>Enhance HIS to support the international human services  data needs by engaging with stakeholders</a:t>
            </a:r>
          </a:p>
          <a:p>
            <a:pPr marL="257175" marR="0" lvl="1" indent="-257175" algn="l" defTabSz="457200" rtl="0" eaLnBrk="1" fontAlgn="auto" latinLnBrk="0" hangingPunct="1">
              <a:lnSpc>
                <a:spcPct val="130000"/>
              </a:lnSpc>
              <a:spcBef>
                <a:spcPts val="900"/>
              </a:spcBef>
              <a:spcAft>
                <a:spcPts val="0"/>
              </a:spcAft>
              <a:buClr>
                <a:srgbClr val="4066B2"/>
              </a:buClr>
              <a:buSzTx/>
              <a:buFont typeface="Arial"/>
              <a:buChar char="•"/>
              <a:tabLst/>
              <a:defRPr/>
            </a:pPr>
            <a:r>
              <a:rPr kumimoji="0" lang="en-US" sz="1200" b="0" i="0" u="none" strike="noStrike" kern="1200" cap="none" spc="0" normalizeH="0" baseline="0" noProof="0" dirty="0">
                <a:ln>
                  <a:noFill/>
                </a:ln>
                <a:solidFill>
                  <a:srgbClr val="000000"/>
                </a:solidFill>
                <a:effectLst/>
                <a:uLnTx/>
                <a:uFillTx/>
                <a:latin typeface="Arial"/>
                <a:ea typeface="+mn-ea"/>
                <a:cs typeface="+mn-cs"/>
              </a:rPr>
              <a:t>Promotes community-based agreement </a:t>
            </a:r>
            <a:br>
              <a:rPr kumimoji="0" lang="en-US" sz="1200" b="0" i="0" u="none" strike="noStrike" kern="1200" cap="none" spc="0" normalizeH="0" baseline="0" noProof="0" dirty="0">
                <a:ln>
                  <a:noFill/>
                </a:ln>
                <a:solidFill>
                  <a:srgbClr val="000000"/>
                </a:solidFill>
                <a:effectLst/>
                <a:uLnTx/>
                <a:uFillTx/>
                <a:latin typeface="Arial"/>
                <a:ea typeface="+mn-ea"/>
                <a:cs typeface="+mn-cs"/>
              </a:rPr>
            </a:br>
            <a:r>
              <a:rPr kumimoji="0" lang="en-US" sz="1200" b="0" i="0" u="none" strike="noStrike" kern="1200" cap="none" spc="0" normalizeH="0" baseline="0" noProof="0" dirty="0">
                <a:ln>
                  <a:noFill/>
                </a:ln>
                <a:solidFill>
                  <a:srgbClr val="000000"/>
                </a:solidFill>
                <a:effectLst/>
                <a:uLnTx/>
                <a:uFillTx/>
                <a:latin typeface="Arial"/>
                <a:ea typeface="+mn-ea"/>
                <a:cs typeface="+mn-cs"/>
              </a:rPr>
              <a:t>on data element names and definitions</a:t>
            </a:r>
            <a:endParaRPr kumimoji="0" lang="en-US" sz="1200" b="0" i="0" u="none" strike="noStrike" kern="1200" cap="none" spc="-38" normalizeH="0" baseline="0" noProof="0" dirty="0">
              <a:ln>
                <a:noFill/>
              </a:ln>
              <a:solidFill>
                <a:srgbClr val="000000"/>
              </a:solidFill>
              <a:effectLst/>
              <a:uLnTx/>
              <a:uFillTx/>
              <a:latin typeface="Arial"/>
              <a:ea typeface="+mn-ea"/>
              <a:cs typeface="+mn-cs"/>
            </a:endParaRPr>
          </a:p>
          <a:p>
            <a:pPr marL="257175" marR="0" lvl="1" indent="-257175" algn="l" defTabSz="457200" rtl="0" eaLnBrk="1" fontAlgn="auto" latinLnBrk="0" hangingPunct="1">
              <a:lnSpc>
                <a:spcPct val="130000"/>
              </a:lnSpc>
              <a:spcBef>
                <a:spcPts val="900"/>
              </a:spcBef>
              <a:spcAft>
                <a:spcPts val="0"/>
              </a:spcAft>
              <a:buClr>
                <a:srgbClr val="4066B2"/>
              </a:buClr>
              <a:buSzTx/>
              <a:buFont typeface="Arial"/>
              <a:buChar char="•"/>
              <a:tabLst/>
              <a:defRPr/>
            </a:pPr>
            <a:r>
              <a:rPr kumimoji="0" lang="en-US" sz="1200" b="0" i="0" u="none" strike="noStrike" kern="1200" cap="none" spc="0" normalizeH="0" baseline="0" noProof="0" dirty="0">
                <a:ln>
                  <a:noFill/>
                </a:ln>
                <a:solidFill>
                  <a:srgbClr val="000000"/>
                </a:solidFill>
                <a:effectLst/>
                <a:uLnTx/>
                <a:uFillTx/>
                <a:latin typeface="Arial"/>
                <a:ea typeface="+mn-ea"/>
                <a:cs typeface="+mn-cs"/>
              </a:rPr>
              <a:t>Provides a framework for information exchange specifications with guide on how to define </a:t>
            </a:r>
            <a:r>
              <a:rPr kumimoji="0" lang="en-CA" sz="1200" b="0" i="0" u="none" strike="noStrike" kern="1200" cap="none" spc="0" normalizeH="0" baseline="0" noProof="0" dirty="0">
                <a:ln>
                  <a:noFill/>
                </a:ln>
                <a:solidFill>
                  <a:srgbClr val="000000"/>
                </a:solidFill>
                <a:effectLst/>
                <a:uLnTx/>
                <a:uFillTx/>
                <a:latin typeface="Arial"/>
                <a:ea typeface="+mn-ea"/>
                <a:cs typeface="+mn-cs"/>
              </a:rPr>
              <a:t>NIEM-conformant</a:t>
            </a:r>
            <a:r>
              <a:rPr kumimoji="0" lang="en-US" sz="1200" b="0" i="0" u="none" strike="noStrike" kern="1200" cap="none" spc="0" normalizeH="0" baseline="0" noProof="0" dirty="0">
                <a:ln>
                  <a:noFill/>
                </a:ln>
                <a:solidFill>
                  <a:srgbClr val="000000"/>
                </a:solidFill>
                <a:effectLst/>
                <a:uLnTx/>
                <a:uFillTx/>
                <a:latin typeface="Arial"/>
                <a:ea typeface="+mn-ea"/>
                <a:cs typeface="+mn-cs"/>
              </a:rPr>
              <a:t> Representational State Transfer (REST) Application Program Interface (API)</a:t>
            </a:r>
          </a:p>
          <a:p>
            <a:pPr marL="257175" marR="0" lvl="1" indent="-257175" algn="l" defTabSz="457200" rtl="0" eaLnBrk="1" fontAlgn="auto" latinLnBrk="0" hangingPunct="1">
              <a:lnSpc>
                <a:spcPct val="130000"/>
              </a:lnSpc>
              <a:spcBef>
                <a:spcPts val="900"/>
              </a:spcBef>
              <a:spcAft>
                <a:spcPts val="0"/>
              </a:spcAft>
              <a:buClr>
                <a:srgbClr val="4066B2"/>
              </a:buClr>
              <a:buSzTx/>
              <a:buFont typeface="Arial"/>
              <a:buChar char="•"/>
              <a:tabLst/>
              <a:defRPr/>
            </a:pPr>
            <a:r>
              <a:rPr kumimoji="0" lang="en-US" sz="1200" b="0" i="0" u="none" strike="noStrike" kern="1200" cap="none" spc="-38" normalizeH="0" baseline="0" noProof="0" dirty="0">
                <a:ln>
                  <a:noFill/>
                </a:ln>
                <a:solidFill>
                  <a:srgbClr val="000000"/>
                </a:solidFill>
                <a:effectLst/>
                <a:uLnTx/>
                <a:uFillTx/>
                <a:latin typeface="Arial"/>
                <a:ea typeface="+mn-ea"/>
                <a:cs typeface="+mn-cs"/>
              </a:rPr>
              <a:t>Improves interoperability – making data visible, accessible, and understandable enterprise-wide</a:t>
            </a:r>
          </a:p>
          <a:p>
            <a:pPr marL="342900" marR="0" lvl="0" indent="-342900" algn="l" defTabSz="457200" rtl="0" eaLnBrk="1" fontAlgn="auto" latinLnBrk="0" hangingPunct="1">
              <a:lnSpc>
                <a:spcPct val="100000"/>
              </a:lnSpc>
              <a:spcBef>
                <a:spcPct val="20000"/>
              </a:spcBef>
              <a:spcAft>
                <a:spcPts val="0"/>
              </a:spcAft>
              <a:buClr>
                <a:srgbClr val="4066B2"/>
              </a:buClr>
              <a:buSzTx/>
              <a:buFont typeface="Arial"/>
              <a:buChar char="•"/>
              <a:tabLst/>
              <a:defRPr/>
            </a:pPr>
            <a:endParaRPr kumimoji="0" lang="en-US" sz="3200" b="0" i="0" u="none" strike="noStrike" kern="1200" cap="none" spc="0" normalizeH="0" baseline="0" noProof="0" dirty="0">
              <a:ln>
                <a:noFill/>
              </a:ln>
              <a:solidFill>
                <a:srgbClr val="000000"/>
              </a:solidFill>
              <a:effectLst/>
              <a:uLnTx/>
              <a:uFillTx/>
              <a:latin typeface="Arial"/>
              <a:ea typeface="+mn-ea"/>
              <a:cs typeface="+mn-cs"/>
            </a:endParaRPr>
          </a:p>
        </p:txBody>
      </p:sp>
      <p:sp>
        <p:nvSpPr>
          <p:cNvPr id="8" name="Content Placeholder 3"/>
          <p:cNvSpPr txBox="1">
            <a:spLocks/>
          </p:cNvSpPr>
          <p:nvPr/>
        </p:nvSpPr>
        <p:spPr>
          <a:xfrm>
            <a:off x="4821382" y="1787374"/>
            <a:ext cx="3840480" cy="3964595"/>
          </a:xfrm>
          <a:prstGeom prst="rect">
            <a:avLst/>
          </a:prstGeom>
          <a:solidFill>
            <a:srgbClr val="115E7D">
              <a:alpha val="14902"/>
            </a:srgbClr>
          </a:solidFill>
          <a:ln>
            <a:solidFill>
              <a:srgbClr val="115E7D"/>
            </a:solidFill>
          </a:ln>
        </p:spPr>
        <p:txBody>
          <a:bodyPr vert="horz" lIns="205740" tIns="137160" rIns="205740" bIns="137160" rtlCol="0">
            <a:normAutofit/>
          </a:bodyPr>
          <a:lstStyle>
            <a:lvl1pPr marL="342900" indent="-342900" algn="l" defTabSz="457200" rtl="0" eaLnBrk="1" latinLnBrk="0" hangingPunct="1">
              <a:spcBef>
                <a:spcPct val="20000"/>
              </a:spcBef>
              <a:buClrTx/>
              <a:buFont typeface="Arial"/>
              <a:buChar char="•"/>
              <a:defRPr sz="3200" kern="1200">
                <a:solidFill>
                  <a:srgbClr val="7F7F7F"/>
                </a:solidFill>
                <a:latin typeface="+mn-lt"/>
                <a:ea typeface="+mn-ea"/>
                <a:cs typeface="+mn-cs"/>
              </a:defRPr>
            </a:lvl1pPr>
            <a:lvl2pPr marL="742950" indent="-285750" algn="l" defTabSz="457200" rtl="0" eaLnBrk="1" latinLnBrk="0" hangingPunct="1">
              <a:spcBef>
                <a:spcPct val="20000"/>
              </a:spcBef>
              <a:buClrTx/>
              <a:buFont typeface="Arial"/>
              <a:buChar char="–"/>
              <a:defRPr sz="2800" kern="1200">
                <a:solidFill>
                  <a:srgbClr val="7F7F7F"/>
                </a:solidFill>
                <a:latin typeface="+mn-lt"/>
                <a:ea typeface="+mn-ea"/>
                <a:cs typeface="+mn-cs"/>
              </a:defRPr>
            </a:lvl2pPr>
            <a:lvl3pPr marL="1143000" indent="-228600" algn="l" defTabSz="457200" rtl="0" eaLnBrk="1" latinLnBrk="0" hangingPunct="1">
              <a:spcBef>
                <a:spcPct val="20000"/>
              </a:spcBef>
              <a:buClrTx/>
              <a:buFont typeface="Arial"/>
              <a:buChar char="•"/>
              <a:defRPr sz="2400" kern="1200">
                <a:solidFill>
                  <a:srgbClr val="7F7F7F"/>
                </a:solidFill>
                <a:latin typeface="+mn-lt"/>
                <a:ea typeface="+mn-ea"/>
                <a:cs typeface="+mn-cs"/>
              </a:defRPr>
            </a:lvl3pPr>
            <a:lvl4pPr marL="1600200" indent="-228600" algn="l" defTabSz="457200" rtl="0" eaLnBrk="1" latinLnBrk="0" hangingPunct="1">
              <a:spcBef>
                <a:spcPct val="20000"/>
              </a:spcBef>
              <a:buClrTx/>
              <a:buFont typeface="Arial"/>
              <a:buChar char="–"/>
              <a:defRPr sz="2000" kern="1200">
                <a:solidFill>
                  <a:srgbClr val="7F7F7F"/>
                </a:solidFill>
                <a:latin typeface="+mn-lt"/>
                <a:ea typeface="+mn-ea"/>
                <a:cs typeface="+mn-cs"/>
              </a:defRPr>
            </a:lvl4pPr>
            <a:lvl5pPr marL="2057400" indent="-228600" algn="l" defTabSz="457200" rtl="0" eaLnBrk="1" latinLnBrk="0" hangingPunct="1">
              <a:spcBef>
                <a:spcPct val="20000"/>
              </a:spcBef>
              <a:buClrTx/>
              <a:buFont typeface="Arial"/>
              <a:buChar char="»"/>
              <a:defRPr sz="2000" kern="1200">
                <a:solidFill>
                  <a:srgbClr val="7F7F7F"/>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1" indent="0" algn="l" defTabSz="457200" rtl="0" eaLnBrk="1" fontAlgn="auto" latinLnBrk="0" hangingPunct="1">
              <a:lnSpc>
                <a:spcPct val="110000"/>
              </a:lnSpc>
              <a:spcBef>
                <a:spcPts val="900"/>
              </a:spcBef>
              <a:spcAft>
                <a:spcPts val="0"/>
              </a:spcAft>
              <a:buClrTx/>
              <a:buSzTx/>
              <a:buFont typeface="Arial"/>
              <a:buNone/>
              <a:tabLst/>
              <a:defRPr/>
            </a:pPr>
            <a:r>
              <a:rPr kumimoji="0" lang="en-US" sz="1350" b="1" i="0" u="none" strike="noStrike" kern="1200" cap="none" spc="-38" normalizeH="0" baseline="0" noProof="0" dirty="0">
                <a:ln>
                  <a:noFill/>
                </a:ln>
                <a:solidFill>
                  <a:srgbClr val="000000"/>
                </a:solidFill>
                <a:effectLst/>
                <a:uLnTx/>
                <a:uFillTx/>
                <a:latin typeface="Arial"/>
                <a:ea typeface="+mn-ea"/>
                <a:cs typeface="+mn-cs"/>
              </a:rPr>
              <a:t>NIEM Community</a:t>
            </a:r>
          </a:p>
          <a:p>
            <a:pPr marL="257175" marR="0" lvl="1" indent="-257175" algn="l" defTabSz="457200" rtl="0" eaLnBrk="1" fontAlgn="auto" latinLnBrk="0" hangingPunct="1">
              <a:lnSpc>
                <a:spcPct val="110000"/>
              </a:lnSpc>
              <a:spcBef>
                <a:spcPts val="900"/>
              </a:spcBef>
              <a:spcAft>
                <a:spcPts val="0"/>
              </a:spcAft>
              <a:buClrTx/>
              <a:buSzTx/>
              <a:buFont typeface="Arial"/>
              <a:buChar char="•"/>
              <a:tabLst/>
              <a:defRPr/>
            </a:pPr>
            <a:r>
              <a:rPr kumimoji="0" lang="en-US" sz="1200" b="0" i="0" u="none" strike="noStrike" kern="1200" cap="none" spc="0" normalizeH="0" baseline="0" noProof="0" dirty="0">
                <a:ln>
                  <a:noFill/>
                </a:ln>
                <a:solidFill>
                  <a:srgbClr val="000000"/>
                </a:solidFill>
                <a:effectLst/>
                <a:uLnTx/>
                <a:uFillTx/>
                <a:latin typeface="Arial"/>
                <a:ea typeface="+mn-ea"/>
                <a:cs typeface="+mn-cs"/>
              </a:rPr>
              <a:t>Increases use of a common and standard data and information sharing model for  international human services</a:t>
            </a:r>
          </a:p>
          <a:p>
            <a:pPr marL="257175" marR="0" lvl="1" indent="-257175" algn="l" defTabSz="457200" rtl="0" eaLnBrk="1" fontAlgn="auto" latinLnBrk="0" hangingPunct="1">
              <a:lnSpc>
                <a:spcPct val="110000"/>
              </a:lnSpc>
              <a:spcBef>
                <a:spcPts val="900"/>
              </a:spcBef>
              <a:spcAft>
                <a:spcPts val="0"/>
              </a:spcAft>
              <a:buClrTx/>
              <a:buSzTx/>
              <a:buFont typeface="Arial"/>
              <a:buChar char="•"/>
              <a:tabLst/>
              <a:defRPr/>
            </a:pPr>
            <a:r>
              <a:rPr kumimoji="0" lang="en-US" sz="1200" b="0" i="0" u="none" strike="noStrike" kern="1200" cap="none" spc="0" normalizeH="0" baseline="0" noProof="0" dirty="0">
                <a:ln>
                  <a:noFill/>
                </a:ln>
                <a:solidFill>
                  <a:srgbClr val="000000"/>
                </a:solidFill>
                <a:effectLst/>
                <a:uLnTx/>
                <a:uFillTx/>
                <a:latin typeface="Arial"/>
                <a:ea typeface="+mn-ea"/>
                <a:cs typeface="+mn-cs"/>
              </a:rPr>
              <a:t>Using NIEM increases interoperability within ESDC and other international organizations including federal, state, local, and tribal entities</a:t>
            </a:r>
          </a:p>
          <a:p>
            <a:pPr marL="257175" marR="0" lvl="1" indent="-257175" algn="l" defTabSz="457200" rtl="0" eaLnBrk="1" fontAlgn="auto" latinLnBrk="0" hangingPunct="1">
              <a:lnSpc>
                <a:spcPct val="110000"/>
              </a:lnSpc>
              <a:spcBef>
                <a:spcPts val="900"/>
              </a:spcBef>
              <a:spcAft>
                <a:spcPts val="0"/>
              </a:spcAft>
              <a:buClrTx/>
              <a:buSzTx/>
              <a:buFont typeface="Arial"/>
              <a:buChar char="•"/>
              <a:tabLst/>
              <a:defRPr/>
            </a:pPr>
            <a:r>
              <a:rPr kumimoji="0" lang="en-US" sz="1200" b="0" i="0" u="none" strike="noStrike" kern="1200" cap="none" spc="0" normalizeH="0" baseline="0" noProof="0" dirty="0">
                <a:ln>
                  <a:noFill/>
                </a:ln>
                <a:solidFill>
                  <a:srgbClr val="000000"/>
                </a:solidFill>
                <a:effectLst/>
                <a:uLnTx/>
                <a:uFillTx/>
                <a:latin typeface="Arial"/>
                <a:ea typeface="+mn-ea"/>
                <a:cs typeface="+mn-cs"/>
              </a:rPr>
              <a:t>Engage and increase the application developer community involvement with NIEM</a:t>
            </a:r>
          </a:p>
          <a:p>
            <a:pPr marL="257175" marR="0" lvl="1" indent="-257175" algn="l" defTabSz="457200" rtl="0" eaLnBrk="1" fontAlgn="auto" latinLnBrk="0" hangingPunct="1">
              <a:lnSpc>
                <a:spcPct val="110000"/>
              </a:lnSpc>
              <a:spcBef>
                <a:spcPts val="900"/>
              </a:spcBef>
              <a:spcAft>
                <a:spcPts val="0"/>
              </a:spcAft>
              <a:buClrTx/>
              <a:buSzTx/>
              <a:buFont typeface="Arial"/>
              <a:buChar char="•"/>
              <a:tabLst/>
              <a:defRPr/>
            </a:pPr>
            <a:r>
              <a:rPr kumimoji="0" lang="en-US" sz="1200" b="0" i="0" u="none" strike="noStrike" kern="1200" cap="none" spc="0" normalizeH="0" baseline="0" noProof="0" dirty="0">
                <a:ln>
                  <a:noFill/>
                </a:ln>
                <a:solidFill>
                  <a:srgbClr val="000000"/>
                </a:solidFill>
                <a:effectLst/>
                <a:uLnTx/>
                <a:uFillTx/>
                <a:latin typeface="Arial"/>
                <a:ea typeface="+mn-ea"/>
                <a:cs typeface="+mn-cs"/>
              </a:rPr>
              <a:t>Reduces development and maintenance costs for any entity seeking information sharing links</a:t>
            </a:r>
          </a:p>
          <a:p>
            <a:pPr marL="257175" marR="0" lvl="1" indent="-257175" algn="l" defTabSz="457200" rtl="0" eaLnBrk="1" fontAlgn="auto" latinLnBrk="0" hangingPunct="1">
              <a:lnSpc>
                <a:spcPct val="130000"/>
              </a:lnSpc>
              <a:spcBef>
                <a:spcPts val="900"/>
              </a:spcBef>
              <a:spcAft>
                <a:spcPts val="0"/>
              </a:spcAft>
              <a:buClrTx/>
              <a:buSzTx/>
              <a:buFont typeface="Arial"/>
              <a:buChar char="•"/>
              <a:tabLst/>
              <a:defRPr/>
            </a:pPr>
            <a:r>
              <a:rPr kumimoji="0" lang="en-US" sz="1200" b="0" i="0" u="none" strike="noStrike" kern="1200" cap="none" spc="0" normalizeH="0" baseline="0" noProof="0" dirty="0">
                <a:ln>
                  <a:noFill/>
                </a:ln>
                <a:solidFill>
                  <a:srgbClr val="000000"/>
                </a:solidFill>
                <a:effectLst/>
                <a:uLnTx/>
                <a:uFillTx/>
                <a:latin typeface="Arial"/>
                <a:ea typeface="+mn-ea"/>
                <a:cs typeface="+mn-cs"/>
              </a:rPr>
              <a:t>IHS Domain broadens accessibility of information to the NIEM international community</a:t>
            </a:r>
          </a:p>
          <a:p>
            <a:pPr marL="257175" marR="0" lvl="1" indent="-257175" algn="l" defTabSz="457200" rtl="0" eaLnBrk="1" fontAlgn="auto" latinLnBrk="0" hangingPunct="1">
              <a:lnSpc>
                <a:spcPct val="110000"/>
              </a:lnSpc>
              <a:spcBef>
                <a:spcPts val="900"/>
              </a:spcBef>
              <a:spcAft>
                <a:spcPts val="0"/>
              </a:spcAft>
              <a:buClrTx/>
              <a:buSzTx/>
              <a:buFont typeface="Arial"/>
              <a:buChar char="•"/>
              <a:tabLst/>
              <a:defRPr/>
            </a:pPr>
            <a:endParaRPr kumimoji="0" lang="en-US" sz="1350" b="0" i="0" u="none" strike="noStrike" kern="1200" cap="none" spc="-38" normalizeH="0" baseline="0" noProof="0" dirty="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306515895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585C01-A35E-4E81-92B0-1F25E150E2A5}"/>
              </a:ext>
            </a:extLst>
          </p:cNvPr>
          <p:cNvSpPr>
            <a:spLocks noGrp="1"/>
          </p:cNvSpPr>
          <p:nvPr>
            <p:ph type="title"/>
          </p:nvPr>
        </p:nvSpPr>
        <p:spPr>
          <a:xfrm>
            <a:off x="87086" y="365125"/>
            <a:ext cx="8969828" cy="1325563"/>
          </a:xfrm>
        </p:spPr>
        <p:txBody>
          <a:bodyPr/>
          <a:lstStyle/>
          <a:p>
            <a:r>
              <a:rPr lang="en-US" sz="2800" dirty="0"/>
              <a:t>NIEM IHS tentative Org-chart</a:t>
            </a:r>
          </a:p>
        </p:txBody>
      </p:sp>
      <p:sp>
        <p:nvSpPr>
          <p:cNvPr id="12" name="Content Placeholder 11"/>
          <p:cNvSpPr>
            <a:spLocks noGrp="1"/>
          </p:cNvSpPr>
          <p:nvPr>
            <p:ph idx="1"/>
          </p:nvPr>
        </p:nvSpPr>
        <p:spPr>
          <a:xfrm>
            <a:off x="628650" y="1306466"/>
            <a:ext cx="7886700" cy="4351338"/>
          </a:xfrm>
        </p:spPr>
        <p:txBody>
          <a:bodyPr/>
          <a:lstStyle/>
          <a:p>
            <a:pPr marL="0" indent="0" algn="ctr">
              <a:buNone/>
            </a:pPr>
            <a:r>
              <a:rPr lang="en-US" sz="2400" dirty="0">
                <a:solidFill>
                  <a:schemeClr val="tx2"/>
                </a:solidFill>
              </a:rPr>
              <a:t>Proposed Organization Chart </a:t>
            </a:r>
            <a:br>
              <a:rPr lang="en-US" sz="2400" dirty="0">
                <a:solidFill>
                  <a:schemeClr val="tx2"/>
                </a:solidFill>
              </a:rPr>
            </a:br>
            <a:r>
              <a:rPr lang="en-US" sz="2400" dirty="0">
                <a:solidFill>
                  <a:schemeClr val="tx2"/>
                </a:solidFill>
              </a:rPr>
              <a:t>International Human Services Domain</a:t>
            </a:r>
            <a:r>
              <a:rPr lang="en-US" dirty="0"/>
              <a:t>	</a:t>
            </a:r>
            <a:endParaRPr lang="en-CA" sz="1200" dirty="0"/>
          </a:p>
        </p:txBody>
      </p:sp>
      <p:sp>
        <p:nvSpPr>
          <p:cNvPr id="4" name="Slide Number Placeholder 3">
            <a:extLst>
              <a:ext uri="{FF2B5EF4-FFF2-40B4-BE49-F238E27FC236}">
                <a16:creationId xmlns:a16="http://schemas.microsoft.com/office/drawing/2014/main" id="{44F038E6-3FC5-428B-9968-D97CF5C9507B}"/>
              </a:ext>
            </a:extLst>
          </p:cNvPr>
          <p:cNvSpPr>
            <a:spLocks noGrp="1"/>
          </p:cNvSpPr>
          <p:nvPr>
            <p:ph type="sldNum" sz="quarter" idx="12"/>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5CB437ED-D65A-487C-8BD9-AF71EF98D60F}" type="slidenum">
              <a:rPr kumimoji="0" lang="en-US" sz="1100" b="0" i="0" u="none" strike="noStrike" kern="1200" cap="none" spc="0" normalizeH="0" baseline="0" noProof="0" smtClean="0">
                <a:ln>
                  <a:noFill/>
                </a:ln>
                <a:solidFill>
                  <a:srgbClr val="949C9D"/>
                </a:solidFill>
                <a:effectLst/>
                <a:uLnTx/>
                <a:uFillTx/>
                <a:latin typeface="Arial"/>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32</a:t>
            </a:fld>
            <a:endParaRPr kumimoji="0" lang="en-US" sz="1100" b="0" i="0" u="none" strike="noStrike" kern="1200" cap="none" spc="0" normalizeH="0" baseline="0" noProof="0" dirty="0">
              <a:ln>
                <a:noFill/>
              </a:ln>
              <a:solidFill>
                <a:srgbClr val="949C9D"/>
              </a:solidFill>
              <a:effectLst/>
              <a:uLnTx/>
              <a:uFillTx/>
              <a:latin typeface="Arial"/>
              <a:ea typeface="+mn-ea"/>
              <a:cs typeface="+mn-cs"/>
            </a:endParaRPr>
          </a:p>
        </p:txBody>
      </p:sp>
      <p:pic>
        <p:nvPicPr>
          <p:cNvPr id="5" name="Picture 4">
            <a:extLst>
              <a:ext uri="{FF2B5EF4-FFF2-40B4-BE49-F238E27FC236}">
                <a16:creationId xmlns:a16="http://schemas.microsoft.com/office/drawing/2014/main" id="{B4783FA3-867F-496A-8B9F-8A42E9A7AABA}"/>
              </a:ext>
            </a:extLst>
          </p:cNvPr>
          <p:cNvPicPr>
            <a:picLocks noChangeAspect="1"/>
          </p:cNvPicPr>
          <p:nvPr/>
        </p:nvPicPr>
        <p:blipFill>
          <a:blip r:embed="rId2"/>
          <a:stretch>
            <a:fillRect/>
          </a:stretch>
        </p:blipFill>
        <p:spPr>
          <a:xfrm>
            <a:off x="191476" y="738011"/>
            <a:ext cx="697716" cy="702076"/>
          </a:xfrm>
          <a:prstGeom prst="rect">
            <a:avLst/>
          </a:prstGeom>
        </p:spPr>
      </p:pic>
      <p:pic>
        <p:nvPicPr>
          <p:cNvPr id="6" name="Picture 5">
            <a:extLst>
              <a:ext uri="{FF2B5EF4-FFF2-40B4-BE49-F238E27FC236}">
                <a16:creationId xmlns:a16="http://schemas.microsoft.com/office/drawing/2014/main" id="{B1D0A8EA-03E2-4E32-A3AD-3140A2924FDC}"/>
              </a:ext>
            </a:extLst>
          </p:cNvPr>
          <p:cNvPicPr>
            <a:picLocks noChangeAspect="1"/>
          </p:cNvPicPr>
          <p:nvPr/>
        </p:nvPicPr>
        <p:blipFill>
          <a:blip r:embed="rId3"/>
          <a:stretch>
            <a:fillRect/>
          </a:stretch>
        </p:blipFill>
        <p:spPr>
          <a:xfrm rot="19005639">
            <a:off x="793119" y="266331"/>
            <a:ext cx="1396105" cy="1560711"/>
          </a:xfrm>
          <a:prstGeom prst="rect">
            <a:avLst/>
          </a:prstGeom>
        </p:spPr>
      </p:pic>
      <p:sp>
        <p:nvSpPr>
          <p:cNvPr id="13" name="Rectangle 12">
            <a:extLst>
              <a:ext uri="{FF2B5EF4-FFF2-40B4-BE49-F238E27FC236}">
                <a16:creationId xmlns:a16="http://schemas.microsoft.com/office/drawing/2014/main" id="{C08E200D-B55F-4788-A1E8-9B439BB7C8FD}"/>
              </a:ext>
            </a:extLst>
          </p:cNvPr>
          <p:cNvSpPr/>
          <p:nvPr/>
        </p:nvSpPr>
        <p:spPr>
          <a:xfrm>
            <a:off x="3546442" y="2570428"/>
            <a:ext cx="2315689" cy="906081"/>
          </a:xfrm>
          <a:prstGeom prst="rect">
            <a:avLst/>
          </a:prstGeom>
          <a:gradFill flip="none" rotWithShape="1">
            <a:gsLst>
              <a:gs pos="100000">
                <a:srgbClr val="C1DAE9"/>
              </a:gs>
              <a:gs pos="0">
                <a:srgbClr val="86B6D4"/>
              </a:gs>
            </a:gsLst>
            <a:lin ang="16200000" scaled="1"/>
            <a:tileRect/>
          </a:gra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42900" tIns="68580" rIns="342900" bIns="68580" rtlCol="0" anchor="ctr"/>
          <a:lstStyle/>
          <a:p>
            <a:pPr marL="0" marR="0" lvl="0" indent="0" algn="ctr" defTabSz="457200" rtl="0" eaLnBrk="1" fontAlgn="auto" latinLnBrk="0" hangingPunct="1">
              <a:lnSpc>
                <a:spcPct val="100000"/>
              </a:lnSpc>
              <a:spcBef>
                <a:spcPts val="0"/>
              </a:spcBef>
              <a:spcAft>
                <a:spcPts val="450"/>
              </a:spcAft>
              <a:buClrTx/>
              <a:buSzTx/>
              <a:buFontTx/>
              <a:buNone/>
              <a:tabLst/>
              <a:defRPr/>
            </a:pPr>
            <a:r>
              <a:rPr kumimoji="0" lang="en-US" sz="135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Mr. Michel Savoie</a:t>
            </a:r>
          </a:p>
          <a:p>
            <a:pPr marL="0" marR="0" lvl="0" indent="0" algn="ctr" defTabSz="457200" rtl="0" eaLnBrk="1" fontAlgn="auto" latinLnBrk="0" hangingPunct="1">
              <a:lnSpc>
                <a:spcPct val="100000"/>
              </a:lnSpc>
              <a:spcBef>
                <a:spcPts val="0"/>
              </a:spcBef>
              <a:spcAft>
                <a:spcPts val="450"/>
              </a:spcAft>
              <a:buClrTx/>
              <a:buSzTx/>
              <a:buFontTx/>
              <a:buNone/>
              <a:tabLst/>
              <a:defRPr/>
            </a:pPr>
            <a:r>
              <a:rPr kumimoji="0" lang="en-US" sz="135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Steward Chair </a:t>
            </a:r>
            <a:br>
              <a:rPr kumimoji="0" lang="en-US" sz="135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br>
            <a:endParaRPr kumimoji="0" lang="en-US" sz="135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4" name="Rectangle 13">
            <a:extLst>
              <a:ext uri="{FF2B5EF4-FFF2-40B4-BE49-F238E27FC236}">
                <a16:creationId xmlns:a16="http://schemas.microsoft.com/office/drawing/2014/main" id="{6B5C50B4-348F-4927-8C33-EDBF91000020}"/>
              </a:ext>
            </a:extLst>
          </p:cNvPr>
          <p:cNvSpPr/>
          <p:nvPr/>
        </p:nvSpPr>
        <p:spPr>
          <a:xfrm>
            <a:off x="3546441" y="3641455"/>
            <a:ext cx="2315689" cy="906081"/>
          </a:xfrm>
          <a:prstGeom prst="rect">
            <a:avLst/>
          </a:prstGeom>
          <a:gradFill flip="none" rotWithShape="1">
            <a:gsLst>
              <a:gs pos="100000">
                <a:srgbClr val="C1DAE9"/>
              </a:gs>
              <a:gs pos="0">
                <a:srgbClr val="86B6D4"/>
              </a:gs>
            </a:gsLst>
            <a:lin ang="16200000" scaled="1"/>
            <a:tileRect/>
          </a:gra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42900" tIns="68580" rIns="342900" bIns="68580" rtlCol="0" anchor="ctr"/>
          <a:lstStyle/>
          <a:p>
            <a:pPr marL="0" marR="0" lvl="0" indent="0" algn="ctr" defTabSz="457200" rtl="0" eaLnBrk="1" fontAlgn="auto" latinLnBrk="0" hangingPunct="1">
              <a:lnSpc>
                <a:spcPct val="100000"/>
              </a:lnSpc>
              <a:spcBef>
                <a:spcPts val="0"/>
              </a:spcBef>
              <a:spcAft>
                <a:spcPts val="450"/>
              </a:spcAft>
              <a:buClrTx/>
              <a:buSzTx/>
              <a:buFontTx/>
              <a:buNone/>
              <a:tabLst/>
              <a:defRPr/>
            </a:pPr>
            <a:r>
              <a:rPr kumimoji="0" lang="en-US" sz="135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TBD</a:t>
            </a:r>
          </a:p>
          <a:p>
            <a:pPr marL="0" marR="0" lvl="0" indent="0" algn="ctr" defTabSz="457200" rtl="0" eaLnBrk="1" fontAlgn="auto" latinLnBrk="0" hangingPunct="1">
              <a:lnSpc>
                <a:spcPct val="100000"/>
              </a:lnSpc>
              <a:spcBef>
                <a:spcPts val="0"/>
              </a:spcBef>
              <a:spcAft>
                <a:spcPts val="450"/>
              </a:spcAft>
              <a:buClrTx/>
              <a:buSzTx/>
              <a:buFontTx/>
              <a:buNone/>
              <a:tabLst/>
              <a:defRPr/>
            </a:pPr>
            <a:r>
              <a:rPr kumimoji="0" lang="en-US" sz="135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Facilitator</a:t>
            </a:r>
            <a:br>
              <a:rPr kumimoji="0" lang="en-US" sz="135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br>
            <a:endParaRPr kumimoji="0" lang="en-US" sz="135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5" name="Rectangle 14">
            <a:extLst>
              <a:ext uri="{FF2B5EF4-FFF2-40B4-BE49-F238E27FC236}">
                <a16:creationId xmlns:a16="http://schemas.microsoft.com/office/drawing/2014/main" id="{481BA83D-E559-4BB5-8C3B-F8C48D6E267E}"/>
              </a:ext>
            </a:extLst>
          </p:cNvPr>
          <p:cNvSpPr/>
          <p:nvPr/>
        </p:nvSpPr>
        <p:spPr>
          <a:xfrm>
            <a:off x="1096135" y="4753629"/>
            <a:ext cx="2315689" cy="906081"/>
          </a:xfrm>
          <a:prstGeom prst="rect">
            <a:avLst/>
          </a:prstGeom>
          <a:gradFill flip="none" rotWithShape="1">
            <a:gsLst>
              <a:gs pos="100000">
                <a:srgbClr val="C1DAE9"/>
              </a:gs>
              <a:gs pos="0">
                <a:srgbClr val="86B6D4"/>
              </a:gs>
            </a:gsLst>
            <a:lin ang="16200000" scaled="1"/>
            <a:tileRect/>
          </a:gra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42900" tIns="68580" rIns="342900" bIns="68580" rtlCol="0" anchor="ctr"/>
          <a:lstStyle/>
          <a:p>
            <a:pPr marL="0" marR="0" lvl="0" indent="0" algn="ctr" defTabSz="457200" rtl="0" eaLnBrk="1" fontAlgn="auto" latinLnBrk="0" hangingPunct="1">
              <a:lnSpc>
                <a:spcPct val="100000"/>
              </a:lnSpc>
              <a:spcBef>
                <a:spcPts val="0"/>
              </a:spcBef>
              <a:spcAft>
                <a:spcPts val="450"/>
              </a:spcAft>
              <a:buClrTx/>
              <a:buSzTx/>
              <a:buFontTx/>
              <a:buNone/>
              <a:tabLst/>
              <a:defRPr/>
            </a:pPr>
            <a:r>
              <a:rPr kumimoji="0" lang="en-US" sz="135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Volunteer</a:t>
            </a:r>
            <a:br>
              <a:rPr kumimoji="0" lang="en-US" sz="135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br>
            <a:r>
              <a:rPr kumimoji="0" lang="en-US" sz="135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Tech. Support</a:t>
            </a:r>
            <a:br>
              <a:rPr kumimoji="0" lang="en-US" sz="135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br>
            <a:r>
              <a:rPr kumimoji="0" lang="en-US" sz="135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TBD</a:t>
            </a:r>
          </a:p>
        </p:txBody>
      </p:sp>
      <p:sp>
        <p:nvSpPr>
          <p:cNvPr id="16" name="Rectangle 15">
            <a:extLst>
              <a:ext uri="{FF2B5EF4-FFF2-40B4-BE49-F238E27FC236}">
                <a16:creationId xmlns:a16="http://schemas.microsoft.com/office/drawing/2014/main" id="{8850D67C-C9E5-4088-A06B-5851E5E50969}"/>
              </a:ext>
            </a:extLst>
          </p:cNvPr>
          <p:cNvSpPr/>
          <p:nvPr/>
        </p:nvSpPr>
        <p:spPr>
          <a:xfrm>
            <a:off x="3546442" y="4753629"/>
            <a:ext cx="2315689" cy="906081"/>
          </a:xfrm>
          <a:prstGeom prst="rect">
            <a:avLst/>
          </a:prstGeom>
          <a:gradFill flip="none" rotWithShape="1">
            <a:gsLst>
              <a:gs pos="100000">
                <a:srgbClr val="C1DAE9"/>
              </a:gs>
              <a:gs pos="0">
                <a:srgbClr val="86B6D4"/>
              </a:gs>
            </a:gsLst>
            <a:lin ang="16200000" scaled="1"/>
            <a:tileRect/>
          </a:gra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42900" tIns="68580" rIns="342900" bIns="68580" rtlCol="0" anchor="ctr"/>
          <a:lstStyle/>
          <a:p>
            <a:pPr marL="0" marR="0" lvl="0" indent="0" algn="ctr" defTabSz="457200" rtl="0" eaLnBrk="1" fontAlgn="auto" latinLnBrk="0" hangingPunct="1">
              <a:lnSpc>
                <a:spcPct val="100000"/>
              </a:lnSpc>
              <a:spcBef>
                <a:spcPts val="0"/>
              </a:spcBef>
              <a:spcAft>
                <a:spcPts val="450"/>
              </a:spcAft>
              <a:buClrTx/>
              <a:buSzTx/>
              <a:buFontTx/>
              <a:buNone/>
              <a:tabLst/>
              <a:defRPr/>
            </a:pPr>
            <a:r>
              <a:rPr kumimoji="0" lang="en-US" sz="135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Volunteer</a:t>
            </a:r>
            <a:br>
              <a:rPr kumimoji="0" lang="en-US" sz="135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br>
            <a:r>
              <a:rPr kumimoji="0" lang="en-US" sz="135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Com. Support</a:t>
            </a:r>
            <a:br>
              <a:rPr kumimoji="0" lang="en-US" sz="135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br>
            <a:r>
              <a:rPr kumimoji="0" lang="en-US" sz="135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TBD</a:t>
            </a:r>
          </a:p>
        </p:txBody>
      </p:sp>
      <p:sp>
        <p:nvSpPr>
          <p:cNvPr id="17" name="Rectangle 16">
            <a:extLst>
              <a:ext uri="{FF2B5EF4-FFF2-40B4-BE49-F238E27FC236}">
                <a16:creationId xmlns:a16="http://schemas.microsoft.com/office/drawing/2014/main" id="{D90C41EF-8A40-4369-8CEF-8DDA7E633971}"/>
              </a:ext>
            </a:extLst>
          </p:cNvPr>
          <p:cNvSpPr/>
          <p:nvPr/>
        </p:nvSpPr>
        <p:spPr>
          <a:xfrm>
            <a:off x="6003892" y="4753629"/>
            <a:ext cx="2315689" cy="906081"/>
          </a:xfrm>
          <a:prstGeom prst="rect">
            <a:avLst/>
          </a:prstGeom>
          <a:gradFill flip="none" rotWithShape="1">
            <a:gsLst>
              <a:gs pos="100000">
                <a:srgbClr val="C1DAE9"/>
              </a:gs>
              <a:gs pos="0">
                <a:srgbClr val="86B6D4"/>
              </a:gs>
            </a:gsLst>
            <a:lin ang="16200000" scaled="1"/>
            <a:tileRect/>
          </a:gra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42900" tIns="68580" rIns="342900" bIns="68580" rtlCol="0" anchor="ctr"/>
          <a:lstStyle/>
          <a:p>
            <a:pPr marL="0" marR="0" lvl="0" indent="0" algn="ctr" defTabSz="457200" rtl="0" eaLnBrk="1" fontAlgn="auto" latinLnBrk="0" hangingPunct="1">
              <a:lnSpc>
                <a:spcPct val="100000"/>
              </a:lnSpc>
              <a:spcBef>
                <a:spcPts val="0"/>
              </a:spcBef>
              <a:spcAft>
                <a:spcPts val="450"/>
              </a:spcAft>
              <a:buClrTx/>
              <a:buSzTx/>
              <a:buFontTx/>
              <a:buNone/>
              <a:tabLst/>
              <a:defRPr/>
            </a:pPr>
            <a:r>
              <a:rPr kumimoji="0" lang="en-US" sz="135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Members</a:t>
            </a:r>
            <a:br>
              <a:rPr kumimoji="0" lang="en-US" sz="135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br>
            <a:r>
              <a:rPr kumimoji="0" lang="en-US" sz="135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Gen. Support</a:t>
            </a:r>
            <a:br>
              <a:rPr kumimoji="0" lang="en-US" sz="135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br>
            <a:r>
              <a:rPr kumimoji="0" lang="en-US" sz="135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TBD</a:t>
            </a:r>
          </a:p>
        </p:txBody>
      </p:sp>
      <p:sp>
        <p:nvSpPr>
          <p:cNvPr id="18" name="Rectangle 17">
            <a:extLst>
              <a:ext uri="{FF2B5EF4-FFF2-40B4-BE49-F238E27FC236}">
                <a16:creationId xmlns:a16="http://schemas.microsoft.com/office/drawing/2014/main" id="{B026DD21-FBA9-4ABE-84EF-38483345D3A2}"/>
              </a:ext>
            </a:extLst>
          </p:cNvPr>
          <p:cNvSpPr/>
          <p:nvPr/>
        </p:nvSpPr>
        <p:spPr>
          <a:xfrm>
            <a:off x="1088991" y="2570428"/>
            <a:ext cx="2315689" cy="906081"/>
          </a:xfrm>
          <a:prstGeom prst="rect">
            <a:avLst/>
          </a:prstGeom>
          <a:gradFill flip="none" rotWithShape="1">
            <a:gsLst>
              <a:gs pos="100000">
                <a:srgbClr val="C1DAE9"/>
              </a:gs>
              <a:gs pos="0">
                <a:srgbClr val="86B6D4"/>
              </a:gs>
            </a:gsLst>
            <a:lin ang="16200000" scaled="1"/>
            <a:tileRect/>
          </a:gra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42900" tIns="68580" rIns="342900" bIns="68580" rtlCol="0" anchor="ctr"/>
          <a:lstStyle/>
          <a:p>
            <a:pPr marL="0" marR="0" lvl="0" indent="0" algn="ctr" defTabSz="457200" rtl="0" eaLnBrk="1" fontAlgn="auto" latinLnBrk="0" hangingPunct="1">
              <a:lnSpc>
                <a:spcPct val="100000"/>
              </a:lnSpc>
              <a:spcBef>
                <a:spcPts val="0"/>
              </a:spcBef>
              <a:spcAft>
                <a:spcPts val="450"/>
              </a:spcAft>
              <a:buClrTx/>
              <a:buSzTx/>
              <a:buFontTx/>
              <a:buNone/>
              <a:tabLst/>
              <a:defRPr/>
            </a:pPr>
            <a:r>
              <a:rPr kumimoji="0" lang="en-US" sz="135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TBD</a:t>
            </a:r>
            <a:br>
              <a:rPr kumimoji="0" lang="en-US" sz="135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br>
            <a:r>
              <a:rPr kumimoji="0" lang="en-US" sz="135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Co-Chair </a:t>
            </a:r>
            <a:br>
              <a:rPr kumimoji="0" lang="en-US" sz="135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br>
            <a:r>
              <a:rPr kumimoji="0" lang="en-US" sz="135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TBD</a:t>
            </a:r>
          </a:p>
        </p:txBody>
      </p:sp>
      <p:sp>
        <p:nvSpPr>
          <p:cNvPr id="19" name="Rectangle 18">
            <a:extLst>
              <a:ext uri="{FF2B5EF4-FFF2-40B4-BE49-F238E27FC236}">
                <a16:creationId xmlns:a16="http://schemas.microsoft.com/office/drawing/2014/main" id="{21E0DA76-0BA6-4B22-922F-A36F7668365B}"/>
              </a:ext>
            </a:extLst>
          </p:cNvPr>
          <p:cNvSpPr/>
          <p:nvPr/>
        </p:nvSpPr>
        <p:spPr>
          <a:xfrm>
            <a:off x="6003892" y="2570428"/>
            <a:ext cx="2315689" cy="906081"/>
          </a:xfrm>
          <a:prstGeom prst="rect">
            <a:avLst/>
          </a:prstGeom>
          <a:gradFill flip="none" rotWithShape="1">
            <a:gsLst>
              <a:gs pos="100000">
                <a:srgbClr val="C1DAE9"/>
              </a:gs>
              <a:gs pos="0">
                <a:srgbClr val="86B6D4"/>
              </a:gs>
            </a:gsLst>
            <a:lin ang="16200000" scaled="1"/>
            <a:tileRect/>
          </a:gra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42900" tIns="68580" rIns="342900" bIns="68580" rtlCol="0" anchor="ctr"/>
          <a:lstStyle/>
          <a:p>
            <a:pPr marL="0" marR="0" lvl="0" indent="0" algn="ctr" defTabSz="457200" rtl="0" eaLnBrk="1" fontAlgn="auto" latinLnBrk="0" hangingPunct="1">
              <a:lnSpc>
                <a:spcPct val="100000"/>
              </a:lnSpc>
              <a:spcBef>
                <a:spcPts val="0"/>
              </a:spcBef>
              <a:spcAft>
                <a:spcPts val="450"/>
              </a:spcAft>
              <a:buClrTx/>
              <a:buSzTx/>
              <a:buFontTx/>
              <a:buNone/>
              <a:tabLst/>
              <a:defRPr/>
            </a:pPr>
            <a:r>
              <a:rPr kumimoji="0" lang="en-US" sz="135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TBD</a:t>
            </a:r>
            <a:br>
              <a:rPr kumimoji="0" lang="en-US" sz="135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br>
            <a:r>
              <a:rPr kumimoji="0" lang="en-US" sz="135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Co-Chair </a:t>
            </a:r>
            <a:br>
              <a:rPr kumimoji="0" lang="en-US" sz="135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br>
            <a:r>
              <a:rPr kumimoji="0" lang="en-US" sz="135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TBD</a:t>
            </a:r>
          </a:p>
        </p:txBody>
      </p:sp>
    </p:spTree>
    <p:extLst>
      <p:ext uri="{BB962C8B-B14F-4D97-AF65-F5344CB8AC3E}">
        <p14:creationId xmlns:p14="http://schemas.microsoft.com/office/powerpoint/2010/main" val="1567068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500"/>
                                        <p:tgtEl>
                                          <p:spTgt spid="1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500"/>
                                        <p:tgtEl>
                                          <p:spTgt spid="17"/>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fade">
                                      <p:cBhvr>
                                        <p:cTn id="25"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8" grpId="0" animBg="1"/>
      <p:bldP spid="19"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505545"/>
            <a:ext cx="7772400" cy="1524000"/>
          </a:xfrm>
        </p:spPr>
        <p:txBody>
          <a:bodyPr>
            <a:normAutofit/>
          </a:bodyPr>
          <a:lstStyle/>
          <a:p>
            <a:r>
              <a:rPr lang="en-US" sz="6000" b="1" dirty="0"/>
              <a:t>NBAC Annual Meeting</a:t>
            </a:r>
            <a:endParaRPr lang="en-US" dirty="0"/>
          </a:p>
        </p:txBody>
      </p:sp>
      <p:sp>
        <p:nvSpPr>
          <p:cNvPr id="3" name="Subtitle 2"/>
          <p:cNvSpPr>
            <a:spLocks noGrp="1"/>
          </p:cNvSpPr>
          <p:nvPr>
            <p:ph type="subTitle" idx="1"/>
          </p:nvPr>
        </p:nvSpPr>
        <p:spPr>
          <a:xfrm>
            <a:off x="1371600" y="2256084"/>
            <a:ext cx="6400800" cy="1546860"/>
          </a:xfrm>
        </p:spPr>
        <p:txBody>
          <a:bodyPr>
            <a:normAutofit/>
          </a:bodyPr>
          <a:lstStyle/>
          <a:p>
            <a:r>
              <a:rPr lang="en-US" sz="2800" dirty="0"/>
              <a:t>INTERNATIONAL HUMAN SERVICES </a:t>
            </a:r>
          </a:p>
          <a:p>
            <a:endParaRPr lang="en-US" sz="2800" dirty="0"/>
          </a:p>
          <a:p>
            <a:r>
              <a:rPr lang="en-US" sz="2800" dirty="0"/>
              <a:t>DOMAIN UPDATES</a:t>
            </a:r>
          </a:p>
        </p:txBody>
      </p:sp>
      <p:sp>
        <p:nvSpPr>
          <p:cNvPr id="6" name="Slide Number Placeholder 5"/>
          <p:cNvSpPr>
            <a:spLocks noGrp="1"/>
          </p:cNvSpPr>
          <p:nvPr>
            <p:ph type="sldNum" sz="quarter" idx="4"/>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DE814A3B-586F-6741-A578-6A3C03C31D10}" type="slidenum">
              <a:rPr kumimoji="0" lang="en-US" sz="1200" b="0" i="0" u="none" strike="noStrike" kern="1200" cap="none" spc="0" normalizeH="0" baseline="0" noProof="0" smtClean="0">
                <a:ln>
                  <a:noFill/>
                </a:ln>
                <a:solidFill>
                  <a:srgbClr val="1F497D"/>
                </a:solidFill>
                <a:effectLst/>
                <a:uLnTx/>
                <a:uFillTx/>
                <a:latin typeface="Arial"/>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dirty="0">
              <a:ln>
                <a:noFill/>
              </a:ln>
              <a:solidFill>
                <a:srgbClr val="1F497D"/>
              </a:solidFill>
              <a:effectLst/>
              <a:uLnTx/>
              <a:uFillTx/>
              <a:latin typeface="Arial"/>
              <a:ea typeface="+mn-ea"/>
              <a:cs typeface="+mn-cs"/>
            </a:endParaRPr>
          </a:p>
        </p:txBody>
      </p:sp>
      <p:pic>
        <p:nvPicPr>
          <p:cNvPr id="12" name="Picture 6" descr="employment-and-social-development-canada - Big Brothers Big Sisters of  Toronto">
            <a:extLst>
              <a:ext uri="{FF2B5EF4-FFF2-40B4-BE49-F238E27FC236}">
                <a16:creationId xmlns:a16="http://schemas.microsoft.com/office/drawing/2014/main" id="{F4C9FE33-1B05-480F-B202-BB78FFBFCF0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76257" y="3839047"/>
            <a:ext cx="2989908" cy="298990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35DBD1E2-2C91-41B5-BD64-16D6F64B1C41}"/>
              </a:ext>
            </a:extLst>
          </p:cNvPr>
          <p:cNvPicPr>
            <a:picLocks noChangeAspect="1"/>
          </p:cNvPicPr>
          <p:nvPr/>
        </p:nvPicPr>
        <p:blipFill>
          <a:blip r:embed="rId3"/>
          <a:stretch>
            <a:fillRect/>
          </a:stretch>
        </p:blipFill>
        <p:spPr>
          <a:xfrm>
            <a:off x="68837" y="2780441"/>
            <a:ext cx="3645913" cy="3591381"/>
          </a:xfrm>
          <a:prstGeom prst="rect">
            <a:avLst/>
          </a:prstGeom>
        </p:spPr>
      </p:pic>
    </p:spTree>
    <p:extLst>
      <p:ext uri="{BB962C8B-B14F-4D97-AF65-F5344CB8AC3E}">
        <p14:creationId xmlns:p14="http://schemas.microsoft.com/office/powerpoint/2010/main" val="366102348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381000" y="1371600"/>
          <a:ext cx="8380861" cy="1310640"/>
        </p:xfrm>
        <a:graphic>
          <a:graphicData uri="http://schemas.openxmlformats.org/drawingml/2006/table">
            <a:tbl>
              <a:tblPr firstRow="1" bandRow="1"/>
              <a:tblGrid>
                <a:gridCol w="8380861">
                  <a:extLst>
                    <a:ext uri="{9D8B030D-6E8A-4147-A177-3AD203B41FA5}">
                      <a16:colId xmlns:a16="http://schemas.microsoft.com/office/drawing/2014/main" val="20000"/>
                    </a:ext>
                  </a:extLst>
                </a:gridCol>
              </a:tblGrid>
              <a:tr h="238365">
                <a:tc>
                  <a:txBody>
                    <a:bodyPr/>
                    <a:lstStyle>
                      <a:lvl1pPr marL="0" algn="l" defTabSz="914400" rtl="0" eaLnBrk="1" latinLnBrk="0" hangingPunct="1">
                        <a:defRPr sz="1800" b="1" kern="1200">
                          <a:solidFill>
                            <a:schemeClr val="bg1"/>
                          </a:solidFill>
                          <a:latin typeface="Arial"/>
                          <a:ea typeface=""/>
                          <a:cs typeface=""/>
                        </a:defRPr>
                      </a:lvl1pPr>
                      <a:lvl2pPr marL="457200" algn="l" defTabSz="914400" rtl="0" eaLnBrk="1" latinLnBrk="0" hangingPunct="1">
                        <a:defRPr sz="1800" b="1" kern="1200">
                          <a:solidFill>
                            <a:schemeClr val="bg1"/>
                          </a:solidFill>
                          <a:latin typeface="Arial"/>
                          <a:ea typeface=""/>
                          <a:cs typeface=""/>
                        </a:defRPr>
                      </a:lvl2pPr>
                      <a:lvl3pPr marL="914400" algn="l" defTabSz="914400" rtl="0" eaLnBrk="1" latinLnBrk="0" hangingPunct="1">
                        <a:defRPr sz="1800" b="1" kern="1200">
                          <a:solidFill>
                            <a:schemeClr val="bg1"/>
                          </a:solidFill>
                          <a:latin typeface="Arial"/>
                          <a:ea typeface=""/>
                          <a:cs typeface=""/>
                        </a:defRPr>
                      </a:lvl3pPr>
                      <a:lvl4pPr marL="1371600" algn="l" defTabSz="914400" rtl="0" eaLnBrk="1" latinLnBrk="0" hangingPunct="1">
                        <a:defRPr sz="1800" b="1" kern="1200">
                          <a:solidFill>
                            <a:schemeClr val="bg1"/>
                          </a:solidFill>
                          <a:latin typeface="Arial"/>
                          <a:ea typeface=""/>
                          <a:cs typeface=""/>
                        </a:defRPr>
                      </a:lvl4pPr>
                      <a:lvl5pPr marL="1828800" algn="l" defTabSz="914400" rtl="0" eaLnBrk="1" latinLnBrk="0" hangingPunct="1">
                        <a:defRPr sz="1800" b="1" kern="1200">
                          <a:solidFill>
                            <a:schemeClr val="bg1"/>
                          </a:solidFill>
                          <a:latin typeface="Arial"/>
                          <a:ea typeface=""/>
                          <a:cs typeface=""/>
                        </a:defRPr>
                      </a:lvl5pPr>
                      <a:lvl6pPr marL="2286000" algn="l" defTabSz="914400" rtl="0" eaLnBrk="1" latinLnBrk="0" hangingPunct="1">
                        <a:defRPr sz="1800" b="1" kern="1200">
                          <a:solidFill>
                            <a:schemeClr val="bg1"/>
                          </a:solidFill>
                          <a:latin typeface="Arial"/>
                          <a:ea typeface=""/>
                          <a:cs typeface=""/>
                        </a:defRPr>
                      </a:lvl6pPr>
                      <a:lvl7pPr marL="2743200" algn="l" defTabSz="914400" rtl="0" eaLnBrk="1" latinLnBrk="0" hangingPunct="1">
                        <a:defRPr sz="1800" b="1" kern="1200">
                          <a:solidFill>
                            <a:schemeClr val="bg1"/>
                          </a:solidFill>
                          <a:latin typeface="Arial"/>
                          <a:ea typeface=""/>
                          <a:cs typeface=""/>
                        </a:defRPr>
                      </a:lvl7pPr>
                      <a:lvl8pPr marL="3200400" algn="l" defTabSz="914400" rtl="0" eaLnBrk="1" latinLnBrk="0" hangingPunct="1">
                        <a:defRPr sz="1800" b="1" kern="1200">
                          <a:solidFill>
                            <a:schemeClr val="bg1"/>
                          </a:solidFill>
                          <a:latin typeface="Arial"/>
                          <a:ea typeface=""/>
                          <a:cs typeface=""/>
                        </a:defRPr>
                      </a:lvl8pPr>
                      <a:lvl9pPr marL="3657600" algn="l" defTabSz="914400" rtl="0" eaLnBrk="1" latinLnBrk="0" hangingPunct="1">
                        <a:defRPr sz="1800" b="1" kern="1200">
                          <a:solidFill>
                            <a:schemeClr val="bg1"/>
                          </a:solidFill>
                          <a:latin typeface="Arial"/>
                          <a:ea typeface=""/>
                          <a:cs typeface=""/>
                        </a:defRPr>
                      </a:lvl9pPr>
                    </a:lstStyle>
                    <a:p>
                      <a:pPr algn="ctr"/>
                      <a:r>
                        <a:rPr lang="en-US" sz="1400" b="1" dirty="0">
                          <a:solidFill>
                            <a:schemeClr val="bg1"/>
                          </a:solidFill>
                        </a:rPr>
                        <a:t>Description</a:t>
                      </a:r>
                    </a:p>
                  </a:txBody>
                  <a:tcPr>
                    <a:lnL w="9525" cap="flat" cmpd="sng" algn="ctr">
                      <a:noFill/>
                      <a:prstDash val="solid"/>
                    </a:lnL>
                    <a:lnR w="9525" cap="flat" cmpd="sng" algn="ctr">
                      <a:noFill/>
                      <a:prstDash val="solid"/>
                    </a:lnR>
                    <a:lnT w="9525" cap="flat" cmpd="sng" algn="ctr">
                      <a:noFill/>
                      <a:prstDash val="soli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506F"/>
                    </a:solidFill>
                  </a:tcPr>
                </a:tc>
                <a:extLst>
                  <a:ext uri="{0D108BD9-81ED-4DB2-BD59-A6C34878D82A}">
                    <a16:rowId xmlns:a16="http://schemas.microsoft.com/office/drawing/2014/main" val="10000"/>
                  </a:ext>
                </a:extLst>
              </a:tr>
              <a:tr h="639611">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0" marR="0" lvl="0" indent="0" algn="l" defTabSz="909720" rtl="0" eaLnBrk="1" fontAlgn="auto" latinLnBrk="0" hangingPunct="1">
                        <a:lnSpc>
                          <a:spcPct val="100000"/>
                        </a:lnSpc>
                        <a:spcBef>
                          <a:spcPts val="0"/>
                        </a:spcBef>
                        <a:spcAft>
                          <a:spcPts val="0"/>
                        </a:spcAft>
                        <a:buClrTx/>
                        <a:buSzTx/>
                        <a:buFont typeface="Wingdings" pitchFamily="2" charset="2"/>
                        <a:buNone/>
                        <a:tabLst/>
                        <a:defRPr/>
                      </a:pPr>
                      <a:r>
                        <a:rPr kumimoji="0" lang="en-US" sz="1400" b="1" i="0" u="none" strike="noStrike" kern="1200" cap="none" spc="0" normalizeH="0" baseline="0" noProof="0" dirty="0">
                          <a:ln>
                            <a:noFill/>
                          </a:ln>
                          <a:solidFill>
                            <a:srgbClr val="686868"/>
                          </a:solidFill>
                          <a:effectLst/>
                          <a:uLnTx/>
                          <a:uFillTx/>
                          <a:latin typeface="Arial"/>
                          <a:ea typeface=""/>
                          <a:cs typeface=""/>
                        </a:rPr>
                        <a:t>2021 Highlights</a:t>
                      </a:r>
                      <a:r>
                        <a:rPr kumimoji="0" lang="en-US" sz="1400" b="0" i="0" u="none" strike="noStrike" kern="1200" cap="none" spc="0" normalizeH="0" baseline="0" noProof="0" dirty="0">
                          <a:ln>
                            <a:noFill/>
                          </a:ln>
                          <a:solidFill>
                            <a:srgbClr val="686868"/>
                          </a:solidFill>
                          <a:effectLst/>
                          <a:uLnTx/>
                          <a:uFillTx/>
                          <a:latin typeface="Arial"/>
                          <a:ea typeface=""/>
                          <a:cs typeface=""/>
                        </a:rPr>
                        <a:t>: Describe your NIEM domain accomplishments, activities, best practices</a:t>
                      </a:r>
                    </a:p>
                    <a:p>
                      <a:pPr marL="0" marR="0" lvl="0" indent="0" algn="l" defTabSz="909720" rtl="0" eaLnBrk="1" fontAlgn="auto" latinLnBrk="0" hangingPunct="1">
                        <a:lnSpc>
                          <a:spcPct val="100000"/>
                        </a:lnSpc>
                        <a:spcBef>
                          <a:spcPts val="0"/>
                        </a:spcBef>
                        <a:spcAft>
                          <a:spcPts val="0"/>
                        </a:spcAft>
                        <a:buClrTx/>
                        <a:buSzTx/>
                        <a:buFont typeface="Wingdings" pitchFamily="2" charset="2"/>
                        <a:buNone/>
                        <a:tabLst/>
                        <a:defRPr/>
                      </a:pPr>
                      <a:r>
                        <a:rPr kumimoji="0" lang="en-US" sz="1400" b="1" i="0" u="none" strike="noStrike" kern="1200" cap="none" spc="0" normalizeH="0" baseline="0" noProof="0" dirty="0">
                          <a:ln>
                            <a:noFill/>
                          </a:ln>
                          <a:solidFill>
                            <a:srgbClr val="686868"/>
                          </a:solidFill>
                          <a:effectLst/>
                          <a:uLnTx/>
                          <a:uFillTx/>
                          <a:latin typeface="Arial"/>
                          <a:ea typeface=""/>
                          <a:cs typeface=""/>
                        </a:rPr>
                        <a:t>2022 Objectives</a:t>
                      </a:r>
                      <a:r>
                        <a:rPr kumimoji="0" lang="en-US" sz="1400" b="0" i="0" u="none" strike="noStrike" kern="1200" cap="none" spc="0" normalizeH="0" baseline="0" noProof="0" dirty="0">
                          <a:ln>
                            <a:noFill/>
                          </a:ln>
                          <a:solidFill>
                            <a:srgbClr val="686868"/>
                          </a:solidFill>
                          <a:effectLst/>
                          <a:uLnTx/>
                          <a:uFillTx/>
                          <a:latin typeface="Arial"/>
                          <a:ea typeface=""/>
                          <a:cs typeface=""/>
                        </a:rPr>
                        <a:t>: Describe your NIEM domain goals and plans for next year</a:t>
                      </a:r>
                    </a:p>
                    <a:p>
                      <a:pPr marL="0" marR="0" lvl="0" indent="0" algn="l" defTabSz="909720" rtl="0" eaLnBrk="1" fontAlgn="auto" latinLnBrk="0" hangingPunct="1">
                        <a:lnSpc>
                          <a:spcPct val="100000"/>
                        </a:lnSpc>
                        <a:spcBef>
                          <a:spcPts val="0"/>
                        </a:spcBef>
                        <a:spcAft>
                          <a:spcPts val="0"/>
                        </a:spcAft>
                        <a:buClrTx/>
                        <a:buSzTx/>
                        <a:buFont typeface="Wingdings" pitchFamily="2" charset="2"/>
                        <a:buNone/>
                        <a:tabLst/>
                        <a:defRPr/>
                      </a:pPr>
                      <a:r>
                        <a:rPr kumimoji="0" lang="en-US" sz="1400" b="1" i="0" u="none" strike="noStrike" kern="1200" cap="none" spc="0" normalizeH="0" baseline="0" noProof="0" dirty="0">
                          <a:ln>
                            <a:noFill/>
                          </a:ln>
                          <a:solidFill>
                            <a:srgbClr val="686868"/>
                          </a:solidFill>
                          <a:effectLst/>
                          <a:uLnTx/>
                          <a:uFillTx/>
                          <a:latin typeface="Arial"/>
                          <a:ea typeface=""/>
                          <a:cs typeface=""/>
                        </a:rPr>
                        <a:t>NIEM Recommendations</a:t>
                      </a:r>
                      <a:r>
                        <a:rPr kumimoji="0" lang="en-US" sz="1400" b="0" i="0" u="none" strike="noStrike" kern="1200" cap="none" spc="0" normalizeH="0" baseline="0" noProof="0" dirty="0">
                          <a:ln>
                            <a:noFill/>
                          </a:ln>
                          <a:solidFill>
                            <a:srgbClr val="686868"/>
                          </a:solidFill>
                          <a:effectLst/>
                          <a:uLnTx/>
                          <a:uFillTx/>
                          <a:latin typeface="Arial"/>
                          <a:ea typeface=""/>
                          <a:cs typeface=""/>
                        </a:rPr>
                        <a:t>: Describe how NIEM should evolve to the “next level”</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238365">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algn="ctr"/>
                      <a:endParaRPr lang="en-US" sz="1200" b="1"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949C9D"/>
                    </a:solidFill>
                  </a:tcPr>
                </a:tc>
                <a:extLst>
                  <a:ext uri="{0D108BD9-81ED-4DB2-BD59-A6C34878D82A}">
                    <a16:rowId xmlns:a16="http://schemas.microsoft.com/office/drawing/2014/main" val="10002"/>
                  </a:ext>
                </a:extLst>
              </a:tr>
            </a:tbl>
          </a:graphicData>
        </a:graphic>
      </p:graphicFrame>
      <p:sp>
        <p:nvSpPr>
          <p:cNvPr id="6" name="Freeform 5"/>
          <p:cNvSpPr/>
          <p:nvPr/>
        </p:nvSpPr>
        <p:spPr>
          <a:xfrm>
            <a:off x="533400" y="3199089"/>
            <a:ext cx="2514600" cy="3049312"/>
          </a:xfrm>
          <a:custGeom>
            <a:avLst/>
            <a:gdLst>
              <a:gd name="connsiteX0" fmla="*/ 0 w 1696382"/>
              <a:gd name="connsiteY0" fmla="*/ 0 h 1666458"/>
              <a:gd name="connsiteX1" fmla="*/ 1696382 w 1696382"/>
              <a:gd name="connsiteY1" fmla="*/ 0 h 1666458"/>
              <a:gd name="connsiteX2" fmla="*/ 1696382 w 1696382"/>
              <a:gd name="connsiteY2" fmla="*/ 1666458 h 1666458"/>
              <a:gd name="connsiteX3" fmla="*/ 0 w 1696382"/>
              <a:gd name="connsiteY3" fmla="*/ 1666458 h 1666458"/>
              <a:gd name="connsiteX4" fmla="*/ 0 w 1696382"/>
              <a:gd name="connsiteY4" fmla="*/ 0 h 16664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6382" h="1666458">
                <a:moveTo>
                  <a:pt x="0" y="0"/>
                </a:moveTo>
                <a:lnTo>
                  <a:pt x="1696382" y="0"/>
                </a:lnTo>
                <a:lnTo>
                  <a:pt x="1696382" y="1666458"/>
                </a:lnTo>
                <a:lnTo>
                  <a:pt x="0" y="1666458"/>
                </a:lnTo>
                <a:lnTo>
                  <a:pt x="0" y="0"/>
                </a:lnTo>
                <a:close/>
              </a:path>
            </a:pathLst>
          </a:custGeom>
          <a:noFill/>
          <a:ln>
            <a:noFill/>
          </a:ln>
          <a:effectLst/>
        </p:spPr>
        <p:txBody>
          <a:bodyPr spcFirstLastPara="0" vert="horz" wrap="square" lIns="43180" tIns="43180" rIns="43180" bIns="43180" numCol="1" spcCol="1270" anchor="t" anchorCtr="0">
            <a:noAutofit/>
          </a:bodyPr>
          <a:lstStyle/>
          <a:p>
            <a:pPr marL="171450" marR="0" lvl="0" indent="-171450" algn="l" defTabSz="914400" rtl="0" eaLnBrk="0" fontAlgn="auto" latinLnBrk="0" hangingPunct="0">
              <a:lnSpc>
                <a:spcPct val="100000"/>
              </a:lnSpc>
              <a:spcBef>
                <a:spcPct val="30000"/>
              </a:spcBef>
              <a:spcAft>
                <a:spcPts val="0"/>
              </a:spcAft>
              <a:buClrTx/>
              <a:buSzTx/>
              <a:buFont typeface="Arial" panose="020B0604020202020204" pitchFamily="34" charset="0"/>
              <a:buChar char="•"/>
              <a:tabLst/>
              <a:defRPr/>
            </a:pPr>
            <a:r>
              <a:rPr kumimoji="0" lang="en-US" sz="1200" b="0" i="0" u="none" strike="noStrike" kern="0" cap="none" spc="0" normalizeH="0" baseline="0" noProof="0" dirty="0">
                <a:ln>
                  <a:noFill/>
                </a:ln>
                <a:solidFill>
                  <a:srgbClr val="686868"/>
                </a:solidFill>
                <a:effectLst/>
                <a:uLnTx/>
                <a:uFillTx/>
                <a:latin typeface="Arial"/>
                <a:ea typeface="+mn-ea"/>
                <a:cs typeface="Arial" pitchFamily="34" charset="0"/>
              </a:rPr>
              <a:t>Discussion on establishment of IHS as prospective domain</a:t>
            </a:r>
          </a:p>
          <a:p>
            <a:pPr marL="171450" marR="0" lvl="0" indent="-171450" algn="l" defTabSz="914400" rtl="0" eaLnBrk="0" fontAlgn="auto" latinLnBrk="0" hangingPunct="0">
              <a:lnSpc>
                <a:spcPct val="100000"/>
              </a:lnSpc>
              <a:spcBef>
                <a:spcPct val="30000"/>
              </a:spcBef>
              <a:spcAft>
                <a:spcPts val="0"/>
              </a:spcAft>
              <a:buClrTx/>
              <a:buSzTx/>
              <a:buFont typeface="Arial" panose="020B0604020202020204" pitchFamily="34" charset="0"/>
              <a:buChar char="•"/>
              <a:tabLst/>
              <a:defRPr/>
            </a:pPr>
            <a:endParaRPr kumimoji="0" lang="en-US" sz="1200" b="0" i="0" u="none" strike="noStrike" kern="0" cap="none" spc="0" normalizeH="0" baseline="0" noProof="0" dirty="0">
              <a:ln>
                <a:noFill/>
              </a:ln>
              <a:solidFill>
                <a:srgbClr val="686868"/>
              </a:solidFill>
              <a:effectLst/>
              <a:uLnTx/>
              <a:uFillTx/>
              <a:latin typeface="Arial"/>
              <a:ea typeface="+mn-ea"/>
              <a:cs typeface="Arial" pitchFamily="34" charset="0"/>
            </a:endParaRPr>
          </a:p>
          <a:p>
            <a:pPr marL="171450" marR="0" lvl="0" indent="-171450" algn="l" defTabSz="914400" rtl="0" eaLnBrk="0" fontAlgn="auto" latinLnBrk="0" hangingPunct="0">
              <a:lnSpc>
                <a:spcPct val="100000"/>
              </a:lnSpc>
              <a:spcBef>
                <a:spcPct val="30000"/>
              </a:spcBef>
              <a:spcAft>
                <a:spcPts val="0"/>
              </a:spcAft>
              <a:buClrTx/>
              <a:buSzTx/>
              <a:buFont typeface="Arial" panose="020B0604020202020204" pitchFamily="34" charset="0"/>
              <a:buChar char="•"/>
              <a:tabLst/>
              <a:defRPr/>
            </a:pPr>
            <a:r>
              <a:rPr kumimoji="0" lang="en-US" sz="1200" b="0" i="0" u="none" strike="noStrike" kern="0" cap="none" spc="0" normalizeH="0" baseline="0" noProof="0" dirty="0">
                <a:ln>
                  <a:noFill/>
                </a:ln>
                <a:solidFill>
                  <a:srgbClr val="686868"/>
                </a:solidFill>
                <a:effectLst/>
                <a:uLnTx/>
                <a:uFillTx/>
                <a:latin typeface="Arial"/>
                <a:ea typeface="+mn-ea"/>
                <a:cs typeface="Arial" pitchFamily="34" charset="0"/>
              </a:rPr>
              <a:t>Shared potential candidates for additions to NIEM core with NMO</a:t>
            </a:r>
          </a:p>
          <a:p>
            <a:pPr marL="171450" marR="0" lvl="0" indent="-171450" algn="l" defTabSz="914400" rtl="0" eaLnBrk="0" fontAlgn="auto" latinLnBrk="0" hangingPunct="0">
              <a:lnSpc>
                <a:spcPct val="100000"/>
              </a:lnSpc>
              <a:spcBef>
                <a:spcPct val="30000"/>
              </a:spcBef>
              <a:spcAft>
                <a:spcPts val="0"/>
              </a:spcAft>
              <a:buClrTx/>
              <a:buSzTx/>
              <a:buFont typeface="Arial" panose="020B0604020202020204" pitchFamily="34" charset="0"/>
              <a:buChar char="•"/>
              <a:tabLst/>
              <a:defRPr/>
            </a:pPr>
            <a:endParaRPr kumimoji="0" lang="en-US" sz="1200" b="0" i="0" u="none" strike="noStrike" kern="0" cap="none" spc="0" normalizeH="0" baseline="0" noProof="0" dirty="0">
              <a:ln>
                <a:noFill/>
              </a:ln>
              <a:solidFill>
                <a:srgbClr val="686868"/>
              </a:solidFill>
              <a:effectLst/>
              <a:uLnTx/>
              <a:uFillTx/>
              <a:latin typeface="Arial"/>
              <a:ea typeface="+mn-ea"/>
              <a:cs typeface="Arial" pitchFamily="34" charset="0"/>
            </a:endParaRPr>
          </a:p>
          <a:p>
            <a:pPr marL="171450" marR="0" lvl="0" indent="-171450" algn="l" defTabSz="914400" rtl="0" eaLnBrk="0" fontAlgn="auto" latinLnBrk="0" hangingPunct="0">
              <a:lnSpc>
                <a:spcPct val="100000"/>
              </a:lnSpc>
              <a:spcBef>
                <a:spcPct val="30000"/>
              </a:spcBef>
              <a:spcAft>
                <a:spcPts val="0"/>
              </a:spcAft>
              <a:buClrTx/>
              <a:buSzTx/>
              <a:buFont typeface="Arial" panose="020B0604020202020204" pitchFamily="34" charset="0"/>
              <a:buChar char="•"/>
              <a:tabLst/>
              <a:defRPr/>
            </a:pPr>
            <a:r>
              <a:rPr kumimoji="0" lang="en-US" sz="1200" b="0" i="0" u="none" strike="noStrike" kern="0" cap="none" spc="0" normalizeH="0" baseline="0" noProof="0" dirty="0">
                <a:ln>
                  <a:noFill/>
                </a:ln>
                <a:solidFill>
                  <a:srgbClr val="686868"/>
                </a:solidFill>
                <a:effectLst/>
                <a:uLnTx/>
                <a:uFillTx/>
                <a:latin typeface="Arial"/>
                <a:ea typeface="+mn-ea"/>
                <a:cs typeface="Arial" pitchFamily="34" charset="0"/>
              </a:rPr>
              <a:t>Shared ESDC internal team best practice and process with NMO </a:t>
            </a:r>
          </a:p>
          <a:p>
            <a:pPr marL="171450" marR="0" lvl="0" indent="-171450" algn="l" defTabSz="914400" rtl="0" eaLnBrk="0" fontAlgn="auto" latinLnBrk="0" hangingPunct="0">
              <a:lnSpc>
                <a:spcPct val="100000"/>
              </a:lnSpc>
              <a:spcBef>
                <a:spcPct val="30000"/>
              </a:spcBef>
              <a:spcAft>
                <a:spcPts val="0"/>
              </a:spcAft>
              <a:buClrTx/>
              <a:buSzTx/>
              <a:buFont typeface="Arial" panose="020B0604020202020204" pitchFamily="34" charset="0"/>
              <a:buChar char="•"/>
              <a:tabLst/>
              <a:defRPr/>
            </a:pPr>
            <a:endParaRPr kumimoji="0" lang="en-US" sz="1200" b="0" i="0" u="none" strike="noStrike" kern="0" cap="none" spc="0" normalizeH="0" baseline="0" noProof="0" dirty="0">
              <a:ln>
                <a:noFill/>
              </a:ln>
              <a:solidFill>
                <a:srgbClr val="686868"/>
              </a:solidFill>
              <a:effectLst/>
              <a:uLnTx/>
              <a:uFillTx/>
              <a:latin typeface="Arial"/>
              <a:ea typeface="+mn-ea"/>
              <a:cs typeface="Arial" pitchFamily="34" charset="0"/>
            </a:endParaRPr>
          </a:p>
          <a:p>
            <a:pPr marL="171450" marR="0" lvl="0" indent="-171450" algn="l" defTabSz="914400" rtl="0" eaLnBrk="0" fontAlgn="auto" latinLnBrk="0" hangingPunct="0">
              <a:lnSpc>
                <a:spcPct val="100000"/>
              </a:lnSpc>
              <a:spcBef>
                <a:spcPct val="30000"/>
              </a:spcBef>
              <a:spcAft>
                <a:spcPts val="0"/>
              </a:spcAft>
              <a:buClrTx/>
              <a:buSzTx/>
              <a:buFont typeface="Arial" panose="020B0604020202020204" pitchFamily="34" charset="0"/>
              <a:buChar char="•"/>
              <a:tabLst/>
              <a:defRPr/>
            </a:pPr>
            <a:endParaRPr kumimoji="0" lang="en-US" sz="1200" b="0" i="0" u="none" strike="noStrike" kern="0" cap="none" spc="0" normalizeH="0" baseline="0" noProof="0" dirty="0">
              <a:ln>
                <a:noFill/>
              </a:ln>
              <a:solidFill>
                <a:srgbClr val="686868"/>
              </a:solidFill>
              <a:effectLst/>
              <a:uLnTx/>
              <a:uFillTx/>
              <a:latin typeface="Arial"/>
              <a:ea typeface="+mn-ea"/>
              <a:cs typeface="Arial" pitchFamily="34" charset="0"/>
            </a:endParaRPr>
          </a:p>
          <a:p>
            <a:pPr marL="171450" marR="0" lvl="0" indent="-171450" algn="l" defTabSz="914400" rtl="0" eaLnBrk="0" fontAlgn="auto" latinLnBrk="0" hangingPunct="0">
              <a:lnSpc>
                <a:spcPct val="100000"/>
              </a:lnSpc>
              <a:spcBef>
                <a:spcPct val="30000"/>
              </a:spcBef>
              <a:spcAft>
                <a:spcPts val="0"/>
              </a:spcAft>
              <a:buClrTx/>
              <a:buSzTx/>
              <a:buFont typeface="Arial" panose="020B0604020202020204" pitchFamily="34" charset="0"/>
              <a:buChar char="•"/>
              <a:tabLst/>
              <a:defRPr/>
            </a:pPr>
            <a:endParaRPr kumimoji="0" lang="en-US" sz="1200" b="0" i="0" u="none" strike="noStrike" kern="0" cap="none" spc="0" normalizeH="0" baseline="0" noProof="0" dirty="0">
              <a:ln>
                <a:noFill/>
              </a:ln>
              <a:solidFill>
                <a:srgbClr val="686868"/>
              </a:solidFill>
              <a:effectLst/>
              <a:uLnTx/>
              <a:uFillTx/>
              <a:latin typeface="Arial"/>
              <a:ea typeface="+mn-ea"/>
              <a:cs typeface="Arial" pitchFamily="34" charset="0"/>
            </a:endParaRPr>
          </a:p>
          <a:p>
            <a:pPr marL="0" marR="0" lvl="0" indent="0" algn="l" defTabSz="755650" rtl="0" eaLnBrk="1" fontAlgn="auto" latinLnBrk="0" hangingPunct="1">
              <a:lnSpc>
                <a:spcPct val="90000"/>
              </a:lnSpc>
              <a:spcBef>
                <a:spcPts val="0"/>
              </a:spcBef>
              <a:spcAft>
                <a:spcPct val="35000"/>
              </a:spcAft>
              <a:buClrTx/>
              <a:buSzTx/>
              <a:buFontTx/>
              <a:buNone/>
              <a:tabLst/>
              <a:defRPr/>
            </a:pPr>
            <a:endParaRPr kumimoji="0" lang="en-US" sz="1200" b="0" i="0" u="none" strike="noStrike" kern="0" cap="none" spc="0" normalizeH="0" baseline="0" noProof="0" dirty="0">
              <a:ln>
                <a:noFill/>
              </a:ln>
              <a:solidFill>
                <a:srgbClr val="686868"/>
              </a:solidFill>
              <a:effectLst/>
              <a:uLnTx/>
              <a:uFillTx/>
              <a:latin typeface="Arial"/>
              <a:ea typeface="+mn-ea"/>
              <a:cs typeface="Arial" pitchFamily="34" charset="0"/>
            </a:endParaRPr>
          </a:p>
        </p:txBody>
      </p:sp>
      <p:sp>
        <p:nvSpPr>
          <p:cNvPr id="7" name="Freeform 6"/>
          <p:cNvSpPr/>
          <p:nvPr/>
        </p:nvSpPr>
        <p:spPr>
          <a:xfrm>
            <a:off x="387469" y="2717139"/>
            <a:ext cx="2729788" cy="442686"/>
          </a:xfrm>
          <a:custGeom>
            <a:avLst/>
            <a:gdLst>
              <a:gd name="connsiteX0" fmla="*/ 0 w 1791890"/>
              <a:gd name="connsiteY0" fmla="*/ 0 h 358378"/>
              <a:gd name="connsiteX1" fmla="*/ 1791890 w 1791890"/>
              <a:gd name="connsiteY1" fmla="*/ 0 h 358378"/>
              <a:gd name="connsiteX2" fmla="*/ 1791890 w 1791890"/>
              <a:gd name="connsiteY2" fmla="*/ 358378 h 358378"/>
              <a:gd name="connsiteX3" fmla="*/ 0 w 1791890"/>
              <a:gd name="connsiteY3" fmla="*/ 358378 h 358378"/>
              <a:gd name="connsiteX4" fmla="*/ 0 w 1791890"/>
              <a:gd name="connsiteY4" fmla="*/ 0 h 3583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1890" h="358378">
                <a:moveTo>
                  <a:pt x="0" y="0"/>
                </a:moveTo>
                <a:lnTo>
                  <a:pt x="1791890" y="0"/>
                </a:lnTo>
                <a:lnTo>
                  <a:pt x="1791890" y="358378"/>
                </a:lnTo>
                <a:lnTo>
                  <a:pt x="0" y="358378"/>
                </a:lnTo>
                <a:lnTo>
                  <a:pt x="0" y="0"/>
                </a:lnTo>
                <a:close/>
              </a:path>
            </a:pathLst>
          </a:custGeom>
          <a:solidFill>
            <a:srgbClr val="00506F"/>
          </a:solidFill>
          <a:ln w="25400" cap="flat" cmpd="sng" algn="ctr">
            <a:solidFill>
              <a:srgbClr val="005170"/>
            </a:solidFill>
            <a:prstDash val="solid"/>
          </a:ln>
          <a:effectLst/>
        </p:spPr>
        <p:txBody>
          <a:bodyPr spcFirstLastPara="0" vert="horz" wrap="square" lIns="35560" tIns="35560" rIns="35560" bIns="35560" numCol="1" spcCol="1270" anchor="ctr" anchorCtr="0">
            <a:noAutofit/>
          </a:bodyPr>
          <a:lstStyle/>
          <a:p>
            <a:pPr marL="0" marR="0" lvl="0" indent="0" algn="ctr" defTabSz="622300" rtl="0" eaLnBrk="1" fontAlgn="auto" latinLnBrk="0" hangingPunct="1">
              <a:lnSpc>
                <a:spcPct val="90000"/>
              </a:lnSpc>
              <a:spcBef>
                <a:spcPts val="0"/>
              </a:spcBef>
              <a:spcAft>
                <a:spcPct val="35000"/>
              </a:spcAft>
              <a:buClrTx/>
              <a:buSzTx/>
              <a:buFontTx/>
              <a:buNone/>
              <a:tabLst/>
              <a:defRPr/>
            </a:pPr>
            <a:r>
              <a:rPr kumimoji="0" lang="en-US" sz="1200" b="1" i="0" u="none" strike="noStrike" kern="0" cap="none" spc="0" normalizeH="0" baseline="0" noProof="0" dirty="0">
                <a:ln>
                  <a:noFill/>
                </a:ln>
                <a:solidFill>
                  <a:srgbClr val="FFFFFF"/>
                </a:solidFill>
                <a:effectLst/>
                <a:uLnTx/>
                <a:uFillTx/>
                <a:latin typeface="Arial"/>
                <a:ea typeface="+mn-ea"/>
                <a:cs typeface="Arial" pitchFamily="34" charset="0"/>
              </a:rPr>
              <a:t>2021 Highlights</a:t>
            </a:r>
          </a:p>
        </p:txBody>
      </p:sp>
      <p:sp>
        <p:nvSpPr>
          <p:cNvPr id="9" name="Freeform 8"/>
          <p:cNvSpPr/>
          <p:nvPr/>
        </p:nvSpPr>
        <p:spPr>
          <a:xfrm>
            <a:off x="3352800" y="3199088"/>
            <a:ext cx="2438400" cy="3049312"/>
          </a:xfrm>
          <a:custGeom>
            <a:avLst/>
            <a:gdLst>
              <a:gd name="connsiteX0" fmla="*/ 0 w 1696382"/>
              <a:gd name="connsiteY0" fmla="*/ 0 h 1666458"/>
              <a:gd name="connsiteX1" fmla="*/ 1696382 w 1696382"/>
              <a:gd name="connsiteY1" fmla="*/ 0 h 1666458"/>
              <a:gd name="connsiteX2" fmla="*/ 1696382 w 1696382"/>
              <a:gd name="connsiteY2" fmla="*/ 1666458 h 1666458"/>
              <a:gd name="connsiteX3" fmla="*/ 0 w 1696382"/>
              <a:gd name="connsiteY3" fmla="*/ 1666458 h 1666458"/>
              <a:gd name="connsiteX4" fmla="*/ 0 w 1696382"/>
              <a:gd name="connsiteY4" fmla="*/ 0 h 16664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6382" h="1666458">
                <a:moveTo>
                  <a:pt x="0" y="0"/>
                </a:moveTo>
                <a:lnTo>
                  <a:pt x="1696382" y="0"/>
                </a:lnTo>
                <a:lnTo>
                  <a:pt x="1696382" y="1666458"/>
                </a:lnTo>
                <a:lnTo>
                  <a:pt x="0" y="1666458"/>
                </a:lnTo>
                <a:lnTo>
                  <a:pt x="0" y="0"/>
                </a:lnTo>
                <a:close/>
              </a:path>
            </a:pathLst>
          </a:custGeom>
          <a:noFill/>
          <a:ln>
            <a:noFill/>
          </a:ln>
          <a:effectLst/>
        </p:spPr>
        <p:txBody>
          <a:bodyPr spcFirstLastPara="0" vert="horz" wrap="square" lIns="43180" tIns="43180" rIns="43180" bIns="43180" numCol="1" spcCol="1270" anchor="t" anchorCtr="0">
            <a:no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686868"/>
                </a:solidFill>
                <a:effectLst/>
                <a:uLnTx/>
                <a:uFillTx/>
                <a:latin typeface="Arial"/>
                <a:ea typeface=""/>
                <a:cs typeface=""/>
              </a:rPr>
              <a:t>Expand the IHS by enriching  the data model with new elements based on ESDC projects</a:t>
            </a:r>
            <a:endParaRPr kumimoji="0" lang="en-US" sz="1200" b="0" i="0" u="none" strike="noStrike" kern="0" cap="none" spc="0" normalizeH="0" baseline="0" noProof="0" dirty="0">
              <a:ln>
                <a:noFill/>
              </a:ln>
              <a:solidFill>
                <a:srgbClr val="686868"/>
              </a:solidFill>
              <a:effectLst/>
              <a:uLnTx/>
              <a:uFillTx/>
              <a:latin typeface="Arial"/>
              <a:ea typeface="+mn-ea"/>
              <a:cs typeface="Arial"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200" b="0" i="0" u="none" strike="noStrike" kern="1200" cap="none" spc="0" normalizeH="0" baseline="0" noProof="0" dirty="0">
              <a:ln>
                <a:noFill/>
              </a:ln>
              <a:solidFill>
                <a:srgbClr val="686868"/>
              </a:solidFill>
              <a:effectLst/>
              <a:uLnTx/>
              <a:uFillTx/>
              <a:latin typeface="Arial"/>
              <a:ea typeface=""/>
              <a:cs typeface=""/>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686868"/>
                </a:solidFill>
                <a:effectLst/>
                <a:uLnTx/>
                <a:uFillTx/>
                <a:latin typeface="Arial"/>
                <a:ea typeface=""/>
                <a:cs typeface=""/>
              </a:rPr>
              <a:t>Inclusion of new attributes to support the international community of NIEM based on CIO request and engagement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200" b="0" i="0" u="none" strike="noStrike" kern="0" cap="none" spc="0" normalizeH="0" baseline="0" noProof="0" dirty="0">
              <a:ln>
                <a:noFill/>
              </a:ln>
              <a:solidFill>
                <a:srgbClr val="686868"/>
              </a:solidFill>
              <a:effectLst/>
              <a:uLnTx/>
              <a:uFillTx/>
              <a:latin typeface="Arial"/>
              <a:ea typeface="+mn-ea"/>
              <a:cs typeface="Arial" pitchFamily="34" charset="0"/>
            </a:endParaRPr>
          </a:p>
        </p:txBody>
      </p:sp>
      <p:sp>
        <p:nvSpPr>
          <p:cNvPr id="10" name="Freeform 9"/>
          <p:cNvSpPr/>
          <p:nvPr/>
        </p:nvSpPr>
        <p:spPr>
          <a:xfrm>
            <a:off x="3203029" y="2717139"/>
            <a:ext cx="2729788" cy="442686"/>
          </a:xfrm>
          <a:custGeom>
            <a:avLst/>
            <a:gdLst>
              <a:gd name="connsiteX0" fmla="*/ 0 w 1791890"/>
              <a:gd name="connsiteY0" fmla="*/ 0 h 358378"/>
              <a:gd name="connsiteX1" fmla="*/ 1791890 w 1791890"/>
              <a:gd name="connsiteY1" fmla="*/ 0 h 358378"/>
              <a:gd name="connsiteX2" fmla="*/ 1791890 w 1791890"/>
              <a:gd name="connsiteY2" fmla="*/ 358378 h 358378"/>
              <a:gd name="connsiteX3" fmla="*/ 0 w 1791890"/>
              <a:gd name="connsiteY3" fmla="*/ 358378 h 358378"/>
              <a:gd name="connsiteX4" fmla="*/ 0 w 1791890"/>
              <a:gd name="connsiteY4" fmla="*/ 0 h 3583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1890" h="358378">
                <a:moveTo>
                  <a:pt x="0" y="0"/>
                </a:moveTo>
                <a:lnTo>
                  <a:pt x="1791890" y="0"/>
                </a:lnTo>
                <a:lnTo>
                  <a:pt x="1791890" y="358378"/>
                </a:lnTo>
                <a:lnTo>
                  <a:pt x="0" y="358378"/>
                </a:lnTo>
                <a:lnTo>
                  <a:pt x="0" y="0"/>
                </a:lnTo>
                <a:close/>
              </a:path>
            </a:pathLst>
          </a:custGeom>
          <a:solidFill>
            <a:srgbClr val="00506F"/>
          </a:solidFill>
          <a:ln w="25400" cap="flat" cmpd="sng" algn="ctr">
            <a:solidFill>
              <a:srgbClr val="005170"/>
            </a:solidFill>
            <a:prstDash val="solid"/>
          </a:ln>
          <a:effectLst/>
        </p:spPr>
        <p:txBody>
          <a:bodyPr spcFirstLastPara="0" vert="horz" wrap="square" lIns="35560" tIns="35560" rIns="35560" bIns="35560" numCol="1" spcCol="1270" anchor="ctr" anchorCtr="0">
            <a:noAutofit/>
          </a:bodyPr>
          <a:lstStyle/>
          <a:p>
            <a:pPr marL="0" marR="0" lvl="0" indent="0" algn="ctr" defTabSz="622300" rtl="0" eaLnBrk="1" fontAlgn="auto" latinLnBrk="0" hangingPunct="1">
              <a:lnSpc>
                <a:spcPct val="90000"/>
              </a:lnSpc>
              <a:spcBef>
                <a:spcPts val="0"/>
              </a:spcBef>
              <a:spcAft>
                <a:spcPct val="35000"/>
              </a:spcAft>
              <a:buClrTx/>
              <a:buSzTx/>
              <a:buFontTx/>
              <a:buNone/>
              <a:tabLst/>
              <a:defRPr/>
            </a:pPr>
            <a:r>
              <a:rPr kumimoji="0" lang="en-US" sz="1200" b="1" i="0" u="none" strike="noStrike" kern="0" cap="none" spc="0" normalizeH="0" baseline="0" noProof="0" dirty="0">
                <a:ln>
                  <a:noFill/>
                </a:ln>
                <a:solidFill>
                  <a:srgbClr val="FFFFFF"/>
                </a:solidFill>
                <a:effectLst/>
                <a:uLnTx/>
                <a:uFillTx/>
                <a:latin typeface="Arial"/>
                <a:ea typeface="+mn-ea"/>
                <a:cs typeface="Arial" pitchFamily="34" charset="0"/>
              </a:rPr>
              <a:t>2022 Objectives</a:t>
            </a:r>
          </a:p>
        </p:txBody>
      </p:sp>
      <p:sp>
        <p:nvSpPr>
          <p:cNvPr id="14" name="Freeform 13"/>
          <p:cNvSpPr/>
          <p:nvPr/>
        </p:nvSpPr>
        <p:spPr>
          <a:xfrm>
            <a:off x="6019800" y="3159825"/>
            <a:ext cx="2438400" cy="3049312"/>
          </a:xfrm>
          <a:custGeom>
            <a:avLst/>
            <a:gdLst>
              <a:gd name="connsiteX0" fmla="*/ 0 w 1696382"/>
              <a:gd name="connsiteY0" fmla="*/ 0 h 1666458"/>
              <a:gd name="connsiteX1" fmla="*/ 1696382 w 1696382"/>
              <a:gd name="connsiteY1" fmla="*/ 0 h 1666458"/>
              <a:gd name="connsiteX2" fmla="*/ 1696382 w 1696382"/>
              <a:gd name="connsiteY2" fmla="*/ 1666458 h 1666458"/>
              <a:gd name="connsiteX3" fmla="*/ 0 w 1696382"/>
              <a:gd name="connsiteY3" fmla="*/ 1666458 h 1666458"/>
              <a:gd name="connsiteX4" fmla="*/ 0 w 1696382"/>
              <a:gd name="connsiteY4" fmla="*/ 0 h 16664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6382" h="1666458">
                <a:moveTo>
                  <a:pt x="0" y="0"/>
                </a:moveTo>
                <a:lnTo>
                  <a:pt x="1696382" y="0"/>
                </a:lnTo>
                <a:lnTo>
                  <a:pt x="1696382" y="1666458"/>
                </a:lnTo>
                <a:lnTo>
                  <a:pt x="0" y="1666458"/>
                </a:lnTo>
                <a:lnTo>
                  <a:pt x="0" y="0"/>
                </a:lnTo>
                <a:close/>
              </a:path>
            </a:pathLst>
          </a:custGeom>
          <a:noFill/>
          <a:ln>
            <a:noFill/>
          </a:ln>
          <a:effectLst/>
        </p:spPr>
        <p:txBody>
          <a:bodyPr spcFirstLastPara="0" vert="horz" wrap="square" lIns="43180" tIns="43180" rIns="43180" bIns="43180" numCol="1" spcCol="1270" anchor="t" anchorCtr="0">
            <a:noAutofit/>
          </a:bodyPr>
          <a:lstStyle/>
          <a:p>
            <a:pPr marL="171450" marR="0" lvl="0" indent="-171450" algn="l" defTabSz="914400" rtl="0" eaLnBrk="0" fontAlgn="auto" latinLnBrk="0" hangingPunct="0">
              <a:lnSpc>
                <a:spcPct val="100000"/>
              </a:lnSpc>
              <a:spcBef>
                <a:spcPct val="30000"/>
              </a:spcBef>
              <a:spcAft>
                <a:spcPts val="0"/>
              </a:spcAft>
              <a:buClrTx/>
              <a:buSzTx/>
              <a:buFont typeface="Arial" panose="020B0604020202020204" pitchFamily="34" charset="0"/>
              <a:buChar char="•"/>
              <a:tabLst/>
              <a:defRPr/>
            </a:pPr>
            <a:r>
              <a:rPr kumimoji="0" lang="en-US" sz="1200" b="0" i="0" u="none" strike="noStrike" kern="0" cap="none" spc="0" normalizeH="0" baseline="0" noProof="0" dirty="0">
                <a:ln>
                  <a:noFill/>
                </a:ln>
                <a:solidFill>
                  <a:srgbClr val="686868"/>
                </a:solidFill>
                <a:effectLst/>
                <a:uLnTx/>
                <a:uFillTx/>
                <a:latin typeface="Arial"/>
                <a:ea typeface="+mn-ea"/>
                <a:cs typeface="Arial" pitchFamily="34" charset="0"/>
              </a:rPr>
              <a:t>Having a transformation /translation tool to convert NIEM XSD to  JSON schema or Open API YAML will  encourage the developer community to be more open to using NIEM based data standardization. </a:t>
            </a:r>
          </a:p>
          <a:p>
            <a:pPr marL="171450" marR="0" lvl="0" indent="-171450" algn="l" defTabSz="914400" rtl="0" eaLnBrk="0" fontAlgn="auto" latinLnBrk="0" hangingPunct="0">
              <a:lnSpc>
                <a:spcPct val="100000"/>
              </a:lnSpc>
              <a:spcBef>
                <a:spcPct val="30000"/>
              </a:spcBef>
              <a:spcAft>
                <a:spcPts val="0"/>
              </a:spcAft>
              <a:buClrTx/>
              <a:buSzTx/>
              <a:buFont typeface="Arial" panose="020B0604020202020204" pitchFamily="34" charset="0"/>
              <a:buChar char="•"/>
              <a:tabLst/>
              <a:defRPr/>
            </a:pPr>
            <a:endParaRPr kumimoji="0" lang="en-US" sz="1200" b="0" i="0" u="none" strike="noStrike" kern="0" cap="none" spc="0" normalizeH="0" baseline="0" noProof="0" dirty="0">
              <a:ln>
                <a:noFill/>
              </a:ln>
              <a:solidFill>
                <a:srgbClr val="686868"/>
              </a:solidFill>
              <a:effectLst/>
              <a:uLnTx/>
              <a:uFillTx/>
              <a:latin typeface="Arial"/>
              <a:ea typeface="+mn-ea"/>
              <a:cs typeface="Arial" pitchFamily="34" charset="0"/>
            </a:endParaRPr>
          </a:p>
        </p:txBody>
      </p:sp>
      <p:sp>
        <p:nvSpPr>
          <p:cNvPr id="15" name="Freeform 14"/>
          <p:cNvSpPr/>
          <p:nvPr/>
        </p:nvSpPr>
        <p:spPr>
          <a:xfrm>
            <a:off x="6019800" y="2717139"/>
            <a:ext cx="2729788" cy="442686"/>
          </a:xfrm>
          <a:custGeom>
            <a:avLst/>
            <a:gdLst>
              <a:gd name="connsiteX0" fmla="*/ 0 w 1791890"/>
              <a:gd name="connsiteY0" fmla="*/ 0 h 358378"/>
              <a:gd name="connsiteX1" fmla="*/ 1791890 w 1791890"/>
              <a:gd name="connsiteY1" fmla="*/ 0 h 358378"/>
              <a:gd name="connsiteX2" fmla="*/ 1791890 w 1791890"/>
              <a:gd name="connsiteY2" fmla="*/ 358378 h 358378"/>
              <a:gd name="connsiteX3" fmla="*/ 0 w 1791890"/>
              <a:gd name="connsiteY3" fmla="*/ 358378 h 358378"/>
              <a:gd name="connsiteX4" fmla="*/ 0 w 1791890"/>
              <a:gd name="connsiteY4" fmla="*/ 0 h 3583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1890" h="358378">
                <a:moveTo>
                  <a:pt x="0" y="0"/>
                </a:moveTo>
                <a:lnTo>
                  <a:pt x="1791890" y="0"/>
                </a:lnTo>
                <a:lnTo>
                  <a:pt x="1791890" y="358378"/>
                </a:lnTo>
                <a:lnTo>
                  <a:pt x="0" y="358378"/>
                </a:lnTo>
                <a:lnTo>
                  <a:pt x="0" y="0"/>
                </a:lnTo>
                <a:close/>
              </a:path>
            </a:pathLst>
          </a:custGeom>
          <a:solidFill>
            <a:srgbClr val="00506F"/>
          </a:solidFill>
          <a:ln w="25400" cap="flat" cmpd="sng" algn="ctr">
            <a:solidFill>
              <a:srgbClr val="005170"/>
            </a:solidFill>
            <a:prstDash val="solid"/>
          </a:ln>
          <a:effectLst/>
        </p:spPr>
        <p:txBody>
          <a:bodyPr spcFirstLastPara="0" vert="horz" wrap="square" lIns="35560" tIns="35560" rIns="35560" bIns="35560" numCol="1" spcCol="1270" anchor="ctr" anchorCtr="0">
            <a:noAutofit/>
          </a:bodyPr>
          <a:lstStyle/>
          <a:p>
            <a:pPr marL="0" marR="0" lvl="0" indent="0" algn="ctr" defTabSz="622300" rtl="0" eaLnBrk="1" fontAlgn="auto" latinLnBrk="0" hangingPunct="1">
              <a:lnSpc>
                <a:spcPct val="90000"/>
              </a:lnSpc>
              <a:spcBef>
                <a:spcPts val="0"/>
              </a:spcBef>
              <a:spcAft>
                <a:spcPct val="35000"/>
              </a:spcAft>
              <a:buClrTx/>
              <a:buSzTx/>
              <a:buFontTx/>
              <a:buNone/>
              <a:tabLst/>
              <a:defRPr/>
            </a:pPr>
            <a:r>
              <a:rPr kumimoji="0" lang="en-US" sz="1200" b="1" i="0" u="none" strike="noStrike" kern="0" cap="none" spc="0" normalizeH="0" baseline="0" noProof="0" dirty="0">
                <a:ln>
                  <a:noFill/>
                </a:ln>
                <a:solidFill>
                  <a:srgbClr val="FFFFFF"/>
                </a:solidFill>
                <a:effectLst/>
                <a:uLnTx/>
                <a:uFillTx/>
                <a:latin typeface="Arial"/>
                <a:ea typeface="+mn-ea"/>
                <a:cs typeface="Arial" pitchFamily="34" charset="0"/>
              </a:rPr>
              <a:t>NIEM Recommendations</a:t>
            </a:r>
          </a:p>
        </p:txBody>
      </p:sp>
      <p:sp>
        <p:nvSpPr>
          <p:cNvPr id="5" name="Straight Connector 4"/>
          <p:cNvSpPr/>
          <p:nvPr/>
        </p:nvSpPr>
        <p:spPr>
          <a:xfrm>
            <a:off x="378201" y="2996589"/>
            <a:ext cx="9192" cy="3375233"/>
          </a:xfrm>
          <a:prstGeom prst="line">
            <a:avLst/>
          </a:prstGeom>
          <a:solidFill>
            <a:srgbClr val="FFFFFF">
              <a:alpha val="90000"/>
              <a:hueOff val="0"/>
              <a:satOff val="0"/>
              <a:lumOff val="0"/>
              <a:alphaOff val="0"/>
            </a:srgbClr>
          </a:solidFill>
          <a:ln w="12700" cap="flat" cmpd="sng" algn="ctr">
            <a:solidFill>
              <a:srgbClr val="005170"/>
            </a:solidFill>
            <a:prstDash val="solid"/>
          </a:ln>
          <a:effectLst/>
        </p:spPr>
      </p:sp>
      <p:sp>
        <p:nvSpPr>
          <p:cNvPr id="8" name="Straight Connector 7"/>
          <p:cNvSpPr/>
          <p:nvPr/>
        </p:nvSpPr>
        <p:spPr>
          <a:xfrm>
            <a:off x="3194007" y="2982700"/>
            <a:ext cx="0" cy="3389122"/>
          </a:xfrm>
          <a:prstGeom prst="line">
            <a:avLst/>
          </a:prstGeom>
          <a:solidFill>
            <a:srgbClr val="FFFFFF">
              <a:alpha val="90000"/>
              <a:hueOff val="0"/>
              <a:satOff val="0"/>
              <a:lumOff val="0"/>
              <a:alphaOff val="0"/>
            </a:srgbClr>
          </a:solidFill>
          <a:ln w="12700" cap="flat" cmpd="sng" algn="ctr">
            <a:solidFill>
              <a:srgbClr val="005170"/>
            </a:solidFill>
            <a:prstDash val="solid"/>
          </a:ln>
          <a:effectLst/>
        </p:spPr>
      </p:sp>
      <p:sp>
        <p:nvSpPr>
          <p:cNvPr id="16" name="Straight Connector 15"/>
          <p:cNvSpPr/>
          <p:nvPr/>
        </p:nvSpPr>
        <p:spPr>
          <a:xfrm>
            <a:off x="6010530" y="2982701"/>
            <a:ext cx="0" cy="3389121"/>
          </a:xfrm>
          <a:prstGeom prst="line">
            <a:avLst/>
          </a:prstGeom>
          <a:solidFill>
            <a:srgbClr val="FFFFFF">
              <a:alpha val="90000"/>
              <a:hueOff val="0"/>
              <a:satOff val="0"/>
              <a:lumOff val="0"/>
              <a:alphaOff val="0"/>
            </a:srgbClr>
          </a:solidFill>
          <a:ln w="12700" cap="flat" cmpd="sng" algn="ctr">
            <a:solidFill>
              <a:srgbClr val="005170"/>
            </a:solidFill>
            <a:prstDash val="solid"/>
          </a:ln>
          <a:effectLst/>
        </p:spPr>
      </p:sp>
      <p:sp>
        <p:nvSpPr>
          <p:cNvPr id="11" name="Title 10"/>
          <p:cNvSpPr>
            <a:spLocks noGrp="1"/>
          </p:cNvSpPr>
          <p:nvPr>
            <p:ph type="title"/>
          </p:nvPr>
        </p:nvSpPr>
        <p:spPr>
          <a:xfrm>
            <a:off x="0" y="567429"/>
            <a:ext cx="9144000" cy="584775"/>
          </a:xfrm>
        </p:spPr>
        <p:txBody>
          <a:bodyPr lIns="45720" rIns="45720">
            <a:spAutoFit/>
          </a:bodyPr>
          <a:lstStyle/>
          <a:p>
            <a:r>
              <a:rPr lang="en-US" dirty="0">
                <a:solidFill>
                  <a:schemeClr val="tx2">
                    <a:lumMod val="75000"/>
                  </a:schemeClr>
                </a:solidFill>
              </a:rPr>
              <a:t>International Human Services </a:t>
            </a:r>
            <a:r>
              <a:rPr lang="en-US" dirty="0"/>
              <a:t>Domain Update</a:t>
            </a:r>
          </a:p>
        </p:txBody>
      </p:sp>
      <p:sp>
        <p:nvSpPr>
          <p:cNvPr id="2" name="Slide Number Placeholder 1"/>
          <p:cNvSpPr>
            <a:spLocks noGrp="1"/>
          </p:cNvSpPr>
          <p:nvPr>
            <p:ph type="sldNum" sz="quarter" idx="4"/>
          </p:nvPr>
        </p:nvSpPr>
        <p:spPr>
          <a:xfrm>
            <a:off x="3546442" y="6371822"/>
            <a:ext cx="2133600" cy="365125"/>
          </a:xfr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fld id="{DE814A3B-586F-6741-A578-6A3C03C31D10}" type="slidenum">
              <a:rPr kumimoji="0" lang="en-US" sz="1100" b="0" i="0" u="none" strike="noStrike" kern="1200" cap="none" spc="0" normalizeH="0" baseline="0" noProof="0" smtClean="0">
                <a:ln>
                  <a:noFill/>
                </a:ln>
                <a:solidFill>
                  <a:srgbClr val="949C9D"/>
                </a:solidFill>
                <a:effectLst/>
                <a:uLnTx/>
                <a:uFillTx/>
                <a:latin typeface="Arial" pitchFamily="34" charset="0"/>
                <a:ea typeface="+mn-ea"/>
                <a:cs typeface="Arial" pitchFamily="34" charset="0"/>
              </a:rPr>
              <a:pPr marL="0" marR="0" lvl="0" indent="0" algn="ctr" defTabSz="914400" rtl="0" eaLnBrk="1" fontAlgn="base" latinLnBrk="0" hangingPunct="1">
                <a:lnSpc>
                  <a:spcPct val="100000"/>
                </a:lnSpc>
                <a:spcBef>
                  <a:spcPct val="0"/>
                </a:spcBef>
                <a:spcAft>
                  <a:spcPct val="0"/>
                </a:spcAft>
                <a:buClrTx/>
                <a:buSzTx/>
                <a:buFontTx/>
                <a:buNone/>
                <a:tabLst/>
                <a:defRPr/>
              </a:pPr>
              <a:t>34</a:t>
            </a:fld>
            <a:endParaRPr kumimoji="0" lang="en-US" sz="1100" b="0" i="0" u="none" strike="noStrike" kern="1200" cap="none" spc="0" normalizeH="0" baseline="0" noProof="0" dirty="0">
              <a:ln>
                <a:noFill/>
              </a:ln>
              <a:solidFill>
                <a:srgbClr val="949C9D"/>
              </a:solidFill>
              <a:effectLst/>
              <a:uLnTx/>
              <a:uFillTx/>
              <a:latin typeface="Arial" pitchFamily="34" charset="0"/>
              <a:ea typeface="+mn-ea"/>
              <a:cs typeface="Arial" pitchFamily="34" charset="0"/>
            </a:endParaRPr>
          </a:p>
        </p:txBody>
      </p:sp>
      <p:sp>
        <p:nvSpPr>
          <p:cNvPr id="19" name="Freeform 18"/>
          <p:cNvSpPr/>
          <p:nvPr/>
        </p:nvSpPr>
        <p:spPr>
          <a:xfrm>
            <a:off x="387393" y="1076077"/>
            <a:ext cx="8374468" cy="295523"/>
          </a:xfrm>
          <a:custGeom>
            <a:avLst/>
            <a:gdLst>
              <a:gd name="connsiteX0" fmla="*/ 0 w 1696382"/>
              <a:gd name="connsiteY0" fmla="*/ 0 h 1666458"/>
              <a:gd name="connsiteX1" fmla="*/ 1696382 w 1696382"/>
              <a:gd name="connsiteY1" fmla="*/ 0 h 1666458"/>
              <a:gd name="connsiteX2" fmla="*/ 1696382 w 1696382"/>
              <a:gd name="connsiteY2" fmla="*/ 1666458 h 1666458"/>
              <a:gd name="connsiteX3" fmla="*/ 0 w 1696382"/>
              <a:gd name="connsiteY3" fmla="*/ 1666458 h 1666458"/>
              <a:gd name="connsiteX4" fmla="*/ 0 w 1696382"/>
              <a:gd name="connsiteY4" fmla="*/ 0 h 16664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6382" h="1666458">
                <a:moveTo>
                  <a:pt x="0" y="0"/>
                </a:moveTo>
                <a:lnTo>
                  <a:pt x="1696382" y="0"/>
                </a:lnTo>
                <a:lnTo>
                  <a:pt x="1696382" y="1666458"/>
                </a:lnTo>
                <a:lnTo>
                  <a:pt x="0" y="1666458"/>
                </a:lnTo>
                <a:lnTo>
                  <a:pt x="0" y="0"/>
                </a:lnTo>
                <a:close/>
              </a:path>
            </a:pathLst>
          </a:custGeom>
          <a:noFill/>
          <a:ln>
            <a:noFill/>
          </a:ln>
          <a:effectLst/>
        </p:spPr>
        <p:txBody>
          <a:bodyPr spcFirstLastPara="0" vert="horz" wrap="square" lIns="43180" tIns="43180" rIns="43180" bIns="43180" numCol="1" spcCol="1270" anchor="t" anchorCtr="0">
            <a:noAutofit/>
          </a:bodyPr>
          <a:lstStyle/>
          <a:p>
            <a:pPr marL="0" marR="0" lvl="0" indent="0" algn="l" defTabSz="914400" rtl="0" eaLnBrk="0" fontAlgn="auto" latinLnBrk="0" hangingPunct="0">
              <a:lnSpc>
                <a:spcPct val="100000"/>
              </a:lnSpc>
              <a:spcBef>
                <a:spcPct val="30000"/>
              </a:spcBef>
              <a:spcAft>
                <a:spcPts val="0"/>
              </a:spcAft>
              <a:buClrTx/>
              <a:buSzTx/>
              <a:buFontTx/>
              <a:buNone/>
              <a:tabLst/>
              <a:defRPr/>
            </a:pPr>
            <a:r>
              <a:rPr kumimoji="0" lang="en-US" sz="1200" b="0" i="0" u="none" strike="noStrike" kern="0" cap="none" spc="0" normalizeH="0" baseline="0" noProof="0" dirty="0">
                <a:ln>
                  <a:noFill/>
                </a:ln>
                <a:solidFill>
                  <a:srgbClr val="686868"/>
                </a:solidFill>
                <a:effectLst/>
                <a:uLnTx/>
                <a:uFillTx/>
                <a:latin typeface="Arial"/>
                <a:ea typeface="+mn-ea"/>
                <a:cs typeface="Arial" pitchFamily="34" charset="0"/>
              </a:rPr>
              <a:t>Domain Steward &amp; Stakeholders:  Michel Savoie, </a:t>
            </a:r>
            <a:r>
              <a:rPr kumimoji="0" lang="en-CA" sz="1200" b="0" i="0" u="none" strike="noStrike" kern="0" cap="none" spc="0" normalizeH="0" baseline="0" noProof="0" dirty="0">
                <a:ln>
                  <a:noFill/>
                </a:ln>
                <a:solidFill>
                  <a:srgbClr val="686868"/>
                </a:solidFill>
                <a:effectLst/>
                <a:uLnTx/>
                <a:uFillTx/>
                <a:latin typeface="Arial"/>
                <a:ea typeface="+mn-ea"/>
                <a:cs typeface="Arial" pitchFamily="34" charset="0"/>
              </a:rPr>
              <a:t>Employment and Social Development Canada (ESDC)</a:t>
            </a:r>
            <a:endParaRPr kumimoji="0" lang="en-US" sz="1200" b="0" i="0" u="none" strike="noStrike" kern="0" cap="none" spc="0" normalizeH="0" baseline="0" noProof="0" dirty="0">
              <a:ln>
                <a:noFill/>
              </a:ln>
              <a:solidFill>
                <a:srgbClr val="FFB64B"/>
              </a:solidFill>
              <a:effectLst/>
              <a:uLnTx/>
              <a:uFillTx/>
              <a:latin typeface="Arial"/>
              <a:ea typeface="+mn-ea"/>
              <a:cs typeface="Arial" pitchFamily="34" charset="0"/>
            </a:endParaRPr>
          </a:p>
        </p:txBody>
      </p:sp>
      <p:pic>
        <p:nvPicPr>
          <p:cNvPr id="17" name="Picture 16" descr="NIEM-Logo.png"/>
          <p:cNvPicPr>
            <a:picLocks noChangeAspect="1"/>
          </p:cNvPicPr>
          <p:nvPr/>
        </p:nvPicPr>
        <p:blipFill rotWithShape="1">
          <a:blip r:embed="rId3" cstate="print">
            <a:extLst>
              <a:ext uri="{28A0092B-C50C-407E-A947-70E740481C1C}">
                <a14:useLocalDpi xmlns:a14="http://schemas.microsoft.com/office/drawing/2010/main" val="0"/>
              </a:ext>
            </a:extLst>
          </a:blip>
          <a:srcRect b="29211"/>
          <a:stretch/>
        </p:blipFill>
        <p:spPr>
          <a:xfrm>
            <a:off x="387393" y="284921"/>
            <a:ext cx="2112015" cy="358635"/>
          </a:xfrm>
          <a:prstGeom prst="rect">
            <a:avLst/>
          </a:prstGeom>
        </p:spPr>
      </p:pic>
    </p:spTree>
    <p:extLst>
      <p:ext uri="{BB962C8B-B14F-4D97-AF65-F5344CB8AC3E}">
        <p14:creationId xmlns:p14="http://schemas.microsoft.com/office/powerpoint/2010/main" val="105897253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F4BF4B57-3C5F-429A-B46A-125B81EEFF2A}"/>
              </a:ext>
            </a:extLst>
          </p:cNvPr>
          <p:cNvPicPr>
            <a:picLocks noChangeAspect="1"/>
          </p:cNvPicPr>
          <p:nvPr/>
        </p:nvPicPr>
        <p:blipFill rotWithShape="1">
          <a:blip r:embed="rId2"/>
          <a:srcRect l="5974" r="8822" b="11177"/>
          <a:stretch/>
        </p:blipFill>
        <p:spPr>
          <a:xfrm>
            <a:off x="122464" y="677950"/>
            <a:ext cx="6252135" cy="4553673"/>
          </a:xfrm>
          <a:prstGeom prst="rect">
            <a:avLst/>
          </a:prstGeom>
        </p:spPr>
      </p:pic>
      <p:sp>
        <p:nvSpPr>
          <p:cNvPr id="2" name="Title 1">
            <a:extLst>
              <a:ext uri="{FF2B5EF4-FFF2-40B4-BE49-F238E27FC236}">
                <a16:creationId xmlns:a16="http://schemas.microsoft.com/office/drawing/2014/main" id="{26DA8B72-41C0-468F-A086-BC574A0E4733}"/>
              </a:ext>
            </a:extLst>
          </p:cNvPr>
          <p:cNvSpPr>
            <a:spLocks noGrp="1"/>
          </p:cNvSpPr>
          <p:nvPr>
            <p:ph type="title"/>
          </p:nvPr>
        </p:nvSpPr>
        <p:spPr>
          <a:xfrm>
            <a:off x="457200" y="152400"/>
            <a:ext cx="8229600" cy="1163000"/>
          </a:xfrm>
        </p:spPr>
        <p:txBody>
          <a:bodyPr/>
          <a:lstStyle/>
          <a:p>
            <a:r>
              <a:rPr lang="en-US" dirty="0"/>
              <a:t>NBAC 2022 Priorities / Work Plan</a:t>
            </a:r>
          </a:p>
        </p:txBody>
      </p:sp>
      <p:pic>
        <p:nvPicPr>
          <p:cNvPr id="5" name="Picture 4">
            <a:extLst>
              <a:ext uri="{FF2B5EF4-FFF2-40B4-BE49-F238E27FC236}">
                <a16:creationId xmlns:a16="http://schemas.microsoft.com/office/drawing/2014/main" id="{00321FD1-001A-40DD-A36A-34C1B0B3A004}"/>
              </a:ext>
            </a:extLst>
          </p:cNvPr>
          <p:cNvPicPr>
            <a:picLocks noChangeAspect="1"/>
          </p:cNvPicPr>
          <p:nvPr/>
        </p:nvPicPr>
        <p:blipFill>
          <a:blip r:embed="rId3"/>
          <a:stretch>
            <a:fillRect/>
          </a:stretch>
        </p:blipFill>
        <p:spPr>
          <a:xfrm>
            <a:off x="4400550" y="3563762"/>
            <a:ext cx="4606517" cy="2702107"/>
          </a:xfrm>
          <a:prstGeom prst="rect">
            <a:avLst/>
          </a:prstGeom>
        </p:spPr>
      </p:pic>
      <p:sp>
        <p:nvSpPr>
          <p:cNvPr id="17" name="Content Placeholder 2">
            <a:extLst>
              <a:ext uri="{FF2B5EF4-FFF2-40B4-BE49-F238E27FC236}">
                <a16:creationId xmlns:a16="http://schemas.microsoft.com/office/drawing/2014/main" id="{6F8F6584-23DD-4DC8-8940-3B042F96617A}"/>
              </a:ext>
            </a:extLst>
          </p:cNvPr>
          <p:cNvSpPr>
            <a:spLocks noGrp="1"/>
          </p:cNvSpPr>
          <p:nvPr>
            <p:ph sz="half" idx="1"/>
          </p:nvPr>
        </p:nvSpPr>
        <p:spPr>
          <a:xfrm>
            <a:off x="714375" y="2220217"/>
            <a:ext cx="3686175" cy="2237483"/>
          </a:xfrm>
        </p:spPr>
        <p:txBody>
          <a:bodyPr>
            <a:noAutofit/>
          </a:bodyPr>
          <a:lstStyle/>
          <a:p>
            <a:pPr>
              <a:buClr>
                <a:srgbClr val="FFFF00"/>
              </a:buClr>
              <a:buFont typeface="Wingdings" panose="05000000000000000000" pitchFamily="2" charset="2"/>
              <a:buChar char="§"/>
            </a:pPr>
            <a:r>
              <a:rPr lang="en-US" sz="1500" dirty="0">
                <a:solidFill>
                  <a:schemeClr val="bg1"/>
                </a:solidFill>
              </a:rPr>
              <a:t>Onboarding / Maturing Domains</a:t>
            </a:r>
          </a:p>
          <a:p>
            <a:pPr>
              <a:buClr>
                <a:srgbClr val="FFFF00"/>
              </a:buClr>
              <a:buFont typeface="Wingdings" panose="05000000000000000000" pitchFamily="2" charset="2"/>
              <a:buChar char="§"/>
            </a:pPr>
            <a:r>
              <a:rPr lang="en-US" sz="1500" dirty="0">
                <a:solidFill>
                  <a:schemeClr val="bg1"/>
                </a:solidFill>
              </a:rPr>
              <a:t>Mentoring Program</a:t>
            </a:r>
          </a:p>
          <a:p>
            <a:pPr>
              <a:buClr>
                <a:srgbClr val="FFFF00"/>
              </a:buClr>
              <a:buFont typeface="Wingdings" panose="05000000000000000000" pitchFamily="2" charset="2"/>
              <a:buChar char="§"/>
            </a:pPr>
            <a:r>
              <a:rPr lang="en-US" sz="1500" dirty="0">
                <a:solidFill>
                  <a:schemeClr val="bg1"/>
                </a:solidFill>
              </a:rPr>
              <a:t>Leveraging Tiger Teams</a:t>
            </a:r>
          </a:p>
          <a:p>
            <a:pPr lvl="1">
              <a:buClr>
                <a:srgbClr val="FFFF00"/>
              </a:buClr>
              <a:buFont typeface="Wingdings" panose="05000000000000000000" pitchFamily="2" charset="2"/>
              <a:buChar char="§"/>
            </a:pPr>
            <a:r>
              <a:rPr lang="en-US" sz="1500" dirty="0">
                <a:solidFill>
                  <a:schemeClr val="bg1"/>
                </a:solidFill>
              </a:rPr>
              <a:t>Internationalization</a:t>
            </a:r>
          </a:p>
          <a:p>
            <a:pPr lvl="1">
              <a:buClr>
                <a:srgbClr val="FFFF00"/>
              </a:buClr>
              <a:buFont typeface="Wingdings" panose="05000000000000000000" pitchFamily="2" charset="2"/>
              <a:buChar char="§"/>
            </a:pPr>
            <a:r>
              <a:rPr lang="en-US" sz="1500" dirty="0">
                <a:solidFill>
                  <a:schemeClr val="bg1"/>
                </a:solidFill>
              </a:rPr>
              <a:t>State, Local, Tribal, Territorial</a:t>
            </a:r>
          </a:p>
          <a:p>
            <a:pPr>
              <a:buClr>
                <a:srgbClr val="FFFF00"/>
              </a:buClr>
              <a:buFont typeface="Wingdings" panose="05000000000000000000" pitchFamily="2" charset="2"/>
              <a:buChar char="§"/>
            </a:pPr>
            <a:r>
              <a:rPr lang="en-US" sz="1500" dirty="0">
                <a:solidFill>
                  <a:schemeClr val="bg1"/>
                </a:solidFill>
              </a:rPr>
              <a:t>NIEM as a Standard</a:t>
            </a:r>
          </a:p>
          <a:p>
            <a:pPr>
              <a:buClr>
                <a:srgbClr val="FFFF00"/>
              </a:buClr>
              <a:buFont typeface="Wingdings" panose="05000000000000000000" pitchFamily="2" charset="2"/>
              <a:buChar char="§"/>
            </a:pPr>
            <a:r>
              <a:rPr lang="en-US" sz="1500" dirty="0">
                <a:solidFill>
                  <a:schemeClr val="bg1"/>
                </a:solidFill>
              </a:rPr>
              <a:t>Training Offerings</a:t>
            </a:r>
          </a:p>
          <a:p>
            <a:pPr>
              <a:buClr>
                <a:srgbClr val="FFFF00"/>
              </a:buClr>
              <a:buFont typeface="Wingdings" panose="05000000000000000000" pitchFamily="2" charset="2"/>
              <a:buChar char="§"/>
            </a:pPr>
            <a:r>
              <a:rPr lang="en-US" sz="1500" dirty="0">
                <a:solidFill>
                  <a:schemeClr val="bg1"/>
                </a:solidFill>
              </a:rPr>
              <a:t>…</a:t>
            </a:r>
          </a:p>
        </p:txBody>
      </p:sp>
      <p:pic>
        <p:nvPicPr>
          <p:cNvPr id="18" name="Picture 17">
            <a:extLst>
              <a:ext uri="{FF2B5EF4-FFF2-40B4-BE49-F238E27FC236}">
                <a16:creationId xmlns:a16="http://schemas.microsoft.com/office/drawing/2014/main" id="{A505333E-4695-4E31-9A42-7E05B22895A7}"/>
              </a:ext>
            </a:extLst>
          </p:cNvPr>
          <p:cNvPicPr>
            <a:picLocks noChangeAspect="1"/>
          </p:cNvPicPr>
          <p:nvPr/>
        </p:nvPicPr>
        <p:blipFill rotWithShape="1">
          <a:blip r:embed="rId4"/>
          <a:srcRect l="1743" t="20506" r="37706" b="3037"/>
          <a:stretch/>
        </p:blipFill>
        <p:spPr>
          <a:xfrm>
            <a:off x="6202554" y="714535"/>
            <a:ext cx="2656291" cy="1823182"/>
          </a:xfrm>
          <a:prstGeom prst="rect">
            <a:avLst/>
          </a:prstGeom>
          <a:ln>
            <a:noFill/>
          </a:ln>
          <a:effectLst>
            <a:outerShdw blurRad="190500" algn="tl" rotWithShape="0">
              <a:srgbClr val="000000">
                <a:alpha val="70000"/>
              </a:srgbClr>
            </a:outerShdw>
          </a:effectLst>
        </p:spPr>
      </p:pic>
      <p:sp>
        <p:nvSpPr>
          <p:cNvPr id="19" name="TextBox 18">
            <a:extLst>
              <a:ext uri="{FF2B5EF4-FFF2-40B4-BE49-F238E27FC236}">
                <a16:creationId xmlns:a16="http://schemas.microsoft.com/office/drawing/2014/main" id="{CA32A2DC-E43F-4178-BE3C-9B465C944CAA}"/>
              </a:ext>
            </a:extLst>
          </p:cNvPr>
          <p:cNvSpPr txBox="1"/>
          <p:nvPr/>
        </p:nvSpPr>
        <p:spPr>
          <a:xfrm>
            <a:off x="6344465" y="1192683"/>
            <a:ext cx="2428357" cy="954107"/>
          </a:xfrm>
          <a:prstGeom prst="rect">
            <a:avLst/>
          </a:prstGeom>
          <a:noFill/>
        </p:spPr>
        <p:txBody>
          <a:bodyPr wrap="none" rtlCol="0">
            <a:spAutoFit/>
          </a:bodyPr>
          <a:lstStyle/>
          <a:p>
            <a:pPr defTabSz="342900"/>
            <a:r>
              <a:rPr lang="en-US" sz="2800" b="1" dirty="0">
                <a:ln w="6600">
                  <a:solidFill>
                    <a:schemeClr val="accent2"/>
                  </a:solidFill>
                  <a:prstDash val="solid"/>
                </a:ln>
                <a:solidFill>
                  <a:srgbClr val="FFFFFF"/>
                </a:solidFill>
                <a:effectLst>
                  <a:outerShdw dist="38100" dir="2700000" algn="tl" rotWithShape="0">
                    <a:schemeClr val="accent2"/>
                  </a:outerShdw>
                </a:effectLst>
                <a:latin typeface="Arial"/>
              </a:rPr>
              <a:t>NBAC Action</a:t>
            </a:r>
          </a:p>
          <a:p>
            <a:pPr algn="ctr" defTabSz="342900"/>
            <a:r>
              <a:rPr lang="en-US" sz="2800" b="1" dirty="0">
                <a:ln w="6600">
                  <a:solidFill>
                    <a:schemeClr val="accent2"/>
                  </a:solidFill>
                  <a:prstDash val="solid"/>
                </a:ln>
                <a:solidFill>
                  <a:srgbClr val="FFFFFF"/>
                </a:solidFill>
                <a:effectLst>
                  <a:outerShdw dist="38100" dir="2700000" algn="tl" rotWithShape="0">
                    <a:schemeClr val="accent2"/>
                  </a:outerShdw>
                </a:effectLst>
                <a:latin typeface="Arial"/>
              </a:rPr>
              <a:t>Tracker</a:t>
            </a:r>
          </a:p>
        </p:txBody>
      </p:sp>
      <p:sp>
        <p:nvSpPr>
          <p:cNvPr id="20" name="TextBox 19">
            <a:extLst>
              <a:ext uri="{FF2B5EF4-FFF2-40B4-BE49-F238E27FC236}">
                <a16:creationId xmlns:a16="http://schemas.microsoft.com/office/drawing/2014/main" id="{A1516119-63D1-413A-AF37-FC4003384471}"/>
              </a:ext>
            </a:extLst>
          </p:cNvPr>
          <p:cNvSpPr txBox="1"/>
          <p:nvPr/>
        </p:nvSpPr>
        <p:spPr>
          <a:xfrm>
            <a:off x="6425848" y="2648096"/>
            <a:ext cx="2718152" cy="430887"/>
          </a:xfrm>
          <a:prstGeom prst="rect">
            <a:avLst/>
          </a:prstGeom>
          <a:noFill/>
        </p:spPr>
        <p:txBody>
          <a:bodyPr wrap="square" rtlCol="0">
            <a:spAutoFit/>
          </a:bodyPr>
          <a:lstStyle/>
          <a:p>
            <a:pPr marL="171450" indent="-171450">
              <a:buFont typeface="Arial" panose="020B0604020202020204" pitchFamily="34" charset="0"/>
              <a:buChar char="•"/>
            </a:pPr>
            <a:r>
              <a:rPr lang="en-US" sz="1100" dirty="0">
                <a:solidFill>
                  <a:schemeClr val="tx2"/>
                </a:solidFill>
                <a:effectLst>
                  <a:glow rad="63500">
                    <a:schemeClr val="accent1">
                      <a:satMod val="175000"/>
                      <a:alpha val="40000"/>
                    </a:schemeClr>
                  </a:glow>
                </a:effectLst>
              </a:rPr>
              <a:t>Continue adding/maturing NIEM Domains Content …</a:t>
            </a:r>
          </a:p>
        </p:txBody>
      </p:sp>
      <p:pic>
        <p:nvPicPr>
          <p:cNvPr id="21" name="Picture 16" descr="Usa Eagle Transparent &amp; PNG Clipart Free #1596122 - PNG Images - PNGio">
            <a:extLst>
              <a:ext uri="{FF2B5EF4-FFF2-40B4-BE49-F238E27FC236}">
                <a16:creationId xmlns:a16="http://schemas.microsoft.com/office/drawing/2014/main" id="{C11949AF-B1CE-41D0-9007-C5F5121C8D2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2141806" y="4826612"/>
            <a:ext cx="1144825" cy="1353438"/>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4D45645E-4E0B-4E0F-953C-8F93908839BF}"/>
              </a:ext>
            </a:extLst>
          </p:cNvPr>
          <p:cNvSpPr txBox="1"/>
          <p:nvPr/>
        </p:nvSpPr>
        <p:spPr>
          <a:xfrm>
            <a:off x="1687654" y="5819976"/>
            <a:ext cx="1290088" cy="369332"/>
          </a:xfrm>
          <a:prstGeom prst="rect">
            <a:avLst/>
          </a:prstGeom>
          <a:noFill/>
        </p:spPr>
        <p:txBody>
          <a:bodyPr wrap="square" rtlCol="0">
            <a:spAutoFit/>
          </a:bodyPr>
          <a:lstStyle/>
          <a:p>
            <a:pPr algn="ctr"/>
            <a:r>
              <a:rPr lang="en-US" sz="900" dirty="0">
                <a:solidFill>
                  <a:schemeClr val="tx2"/>
                </a:solidFill>
                <a:effectLst>
                  <a:glow rad="63500">
                    <a:schemeClr val="accent1">
                      <a:satMod val="175000"/>
                      <a:alpha val="40000"/>
                    </a:schemeClr>
                  </a:glow>
                </a:effectLst>
              </a:rPr>
              <a:t>Onboarding </a:t>
            </a:r>
          </a:p>
          <a:p>
            <a:pPr algn="ctr"/>
            <a:r>
              <a:rPr lang="en-US" sz="900" dirty="0">
                <a:solidFill>
                  <a:schemeClr val="tx2"/>
                </a:solidFill>
                <a:effectLst>
                  <a:glow rad="63500">
                    <a:schemeClr val="accent1">
                      <a:satMod val="175000"/>
                      <a:alpha val="40000"/>
                    </a:schemeClr>
                  </a:glow>
                </a:effectLst>
              </a:rPr>
              <a:t>VA Domain </a:t>
            </a:r>
          </a:p>
        </p:txBody>
      </p:sp>
    </p:spTree>
    <p:extLst>
      <p:ext uri="{BB962C8B-B14F-4D97-AF65-F5344CB8AC3E}">
        <p14:creationId xmlns:p14="http://schemas.microsoft.com/office/powerpoint/2010/main" val="222747262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13509C-FCDE-4B89-95EB-5A90B9D008DE}"/>
              </a:ext>
            </a:extLst>
          </p:cNvPr>
          <p:cNvSpPr>
            <a:spLocks noGrp="1"/>
          </p:cNvSpPr>
          <p:nvPr>
            <p:ph type="title"/>
          </p:nvPr>
        </p:nvSpPr>
        <p:spPr>
          <a:xfrm>
            <a:off x="289368" y="365125"/>
            <a:ext cx="8225982" cy="1325563"/>
          </a:xfrm>
        </p:spPr>
        <p:txBody>
          <a:bodyPr/>
          <a:lstStyle/>
          <a:p>
            <a:r>
              <a:rPr lang="en-US" dirty="0"/>
              <a:t>2021/2022 Work Plan </a:t>
            </a:r>
            <a:r>
              <a:rPr lang="en-US" sz="2000" dirty="0"/>
              <a:t>(Cont.)</a:t>
            </a:r>
          </a:p>
        </p:txBody>
      </p:sp>
      <p:sp>
        <p:nvSpPr>
          <p:cNvPr id="3" name="Content Placeholder 2">
            <a:extLst>
              <a:ext uri="{FF2B5EF4-FFF2-40B4-BE49-F238E27FC236}">
                <a16:creationId xmlns:a16="http://schemas.microsoft.com/office/drawing/2014/main" id="{65BEE0F8-DDC5-40F2-BA14-79B34C7A0373}"/>
              </a:ext>
            </a:extLst>
          </p:cNvPr>
          <p:cNvSpPr>
            <a:spLocks noGrp="1"/>
          </p:cNvSpPr>
          <p:nvPr>
            <p:ph idx="1"/>
          </p:nvPr>
        </p:nvSpPr>
        <p:spPr>
          <a:xfrm>
            <a:off x="0" y="931544"/>
            <a:ext cx="9029699" cy="5064142"/>
          </a:xfrm>
        </p:spPr>
        <p:txBody>
          <a:bodyPr/>
          <a:lstStyle/>
          <a:p>
            <a:pPr marL="228600" marR="0" lvl="0" indent="-228600" algn="l" defTabSz="914400" rtl="0" eaLnBrk="1" fontAlgn="auto" latinLnBrk="0" hangingPunct="1">
              <a:lnSpc>
                <a:spcPct val="120000"/>
              </a:lnSpc>
              <a:spcBef>
                <a:spcPts val="1000"/>
              </a:spcBef>
              <a:spcAft>
                <a:spcPts val="0"/>
              </a:spcAft>
              <a:buClrTx/>
              <a:buSzTx/>
              <a:buFont typeface="Arial" panose="020B0604020202020204" pitchFamily="34" charset="0"/>
              <a:buChar char="•"/>
              <a:tabLst/>
              <a:defRPr/>
            </a:pPr>
            <a:r>
              <a:rPr lang="en-US" sz="1600" b="1" i="1" dirty="0">
                <a:solidFill>
                  <a:schemeClr val="accent2">
                    <a:lumMod val="50000"/>
                  </a:schemeClr>
                </a:solidFill>
              </a:rPr>
              <a:t>Future NIEM Release Plan … 5.2</a:t>
            </a:r>
          </a:p>
          <a:p>
            <a:pPr marL="628650" lvl="1" indent="-228600" defTabSz="914400">
              <a:lnSpc>
                <a:spcPct val="120000"/>
              </a:lnSpc>
              <a:spcBef>
                <a:spcPts val="1000"/>
              </a:spcBef>
              <a:buClrTx/>
              <a:buFont typeface="Arial" panose="020B0604020202020204" pitchFamily="34" charset="0"/>
              <a:buChar char="•"/>
              <a:defRPr/>
            </a:pPr>
            <a:r>
              <a:rPr lang="en-US" sz="1200" b="1" i="1" dirty="0">
                <a:solidFill>
                  <a:schemeClr val="accent2">
                    <a:lumMod val="50000"/>
                  </a:schemeClr>
                </a:solidFill>
              </a:rPr>
              <a:t>… Census (Statics Domain), ADL (L&amp;D Domain), Biometrics Domain, Cyber Domain, EM Domain, </a:t>
            </a:r>
            <a:r>
              <a:rPr lang="en-US" sz="1200" b="1" i="1" dirty="0" err="1">
                <a:solidFill>
                  <a:schemeClr val="accent2">
                    <a:lumMod val="50000"/>
                  </a:schemeClr>
                </a:solidFill>
              </a:rPr>
              <a:t>MilOps</a:t>
            </a:r>
            <a:r>
              <a:rPr lang="en-US" sz="1200" b="1" i="1" dirty="0">
                <a:solidFill>
                  <a:schemeClr val="accent2">
                    <a:lumMod val="50000"/>
                  </a:schemeClr>
                </a:solidFill>
              </a:rPr>
              <a:t> Domain</a:t>
            </a:r>
          </a:p>
          <a:p>
            <a:pPr marL="228600" marR="0" lvl="0" indent="-228600" algn="l" defTabSz="914400" rtl="0" eaLnBrk="1" fontAlgn="auto" latinLnBrk="0" hangingPunct="1">
              <a:lnSpc>
                <a:spcPct val="120000"/>
              </a:lnSpc>
              <a:spcBef>
                <a:spcPts val="1000"/>
              </a:spcBef>
              <a:spcAft>
                <a:spcPts val="0"/>
              </a:spcAft>
              <a:buClrTx/>
              <a:buSzTx/>
              <a:buFont typeface="Arial" panose="020B0604020202020204" pitchFamily="34" charset="0"/>
              <a:buChar char="•"/>
              <a:tabLst/>
              <a:defRPr/>
            </a:pPr>
            <a:r>
              <a:rPr lang="en-US" sz="1600" b="1" i="1" dirty="0">
                <a:solidFill>
                  <a:schemeClr val="accent2">
                    <a:lumMod val="50000"/>
                  </a:schemeClr>
                </a:solidFill>
              </a:rPr>
              <a:t>NIEM Documentation Review (Governance and Process) as we move to tag NIEM as a Data Standard Organization</a:t>
            </a:r>
          </a:p>
          <a:p>
            <a:pPr marL="628650" lvl="1" indent="-228600" defTabSz="914400">
              <a:lnSpc>
                <a:spcPct val="120000"/>
              </a:lnSpc>
              <a:spcBef>
                <a:spcPts val="1000"/>
              </a:spcBef>
              <a:buClrTx/>
              <a:buFont typeface="Arial" panose="020B0604020202020204" pitchFamily="34" charset="0"/>
              <a:buChar char="•"/>
              <a:defRPr/>
            </a:pPr>
            <a:r>
              <a:rPr kumimoji="0" lang="en-US" sz="1400" b="1" i="1" u="none" strike="noStrike" kern="1200" cap="none" spc="0" normalizeH="0" baseline="0" noProof="0" dirty="0">
                <a:ln>
                  <a:noFill/>
                </a:ln>
                <a:solidFill>
                  <a:schemeClr val="accent2">
                    <a:lumMod val="50000"/>
                  </a:schemeClr>
                </a:solidFill>
                <a:effectLst/>
                <a:uLnTx/>
                <a:uFillTx/>
                <a:ea typeface="+mn-ea"/>
                <a:cs typeface="+mn-cs"/>
              </a:rPr>
              <a:t>PMO, NBAC or </a:t>
            </a:r>
            <a:r>
              <a:rPr lang="en-US" sz="1400" b="1" i="1" dirty="0">
                <a:solidFill>
                  <a:schemeClr val="accent2">
                    <a:lumMod val="50000"/>
                  </a:schemeClr>
                </a:solidFill>
              </a:rPr>
              <a:t>NTAC Charters and Governance Documents</a:t>
            </a:r>
          </a:p>
          <a:p>
            <a:pPr marL="1028700" lvl="2" defTabSz="914400">
              <a:lnSpc>
                <a:spcPct val="120000"/>
              </a:lnSpc>
              <a:spcBef>
                <a:spcPts val="1000"/>
              </a:spcBef>
              <a:buClrTx/>
              <a:buFont typeface="Arial" panose="020B0604020202020204" pitchFamily="34" charset="0"/>
              <a:buChar char="•"/>
              <a:defRPr/>
            </a:pPr>
            <a:r>
              <a:rPr kumimoji="0" lang="en-US" sz="1400" b="1" i="1" u="none" strike="noStrike" kern="1200" cap="none" spc="0" normalizeH="0" baseline="0" noProof="0" dirty="0">
                <a:ln>
                  <a:noFill/>
                </a:ln>
                <a:solidFill>
                  <a:schemeClr val="accent2">
                    <a:lumMod val="50000"/>
                  </a:schemeClr>
                </a:solidFill>
                <a:effectLst/>
                <a:uLnTx/>
                <a:uFillTx/>
                <a:ea typeface="+mn-ea"/>
                <a:cs typeface="+mn-cs"/>
              </a:rPr>
              <a:t>NIEM Openness / Transparency </a:t>
            </a:r>
            <a:endParaRPr lang="en-US" sz="1400" b="1" i="1" dirty="0">
              <a:solidFill>
                <a:schemeClr val="accent2">
                  <a:lumMod val="50000"/>
                </a:schemeClr>
              </a:solidFill>
            </a:endParaRPr>
          </a:p>
          <a:p>
            <a:pPr marL="1485900" lvl="3" defTabSz="914400">
              <a:lnSpc>
                <a:spcPct val="120000"/>
              </a:lnSpc>
              <a:spcBef>
                <a:spcPts val="1000"/>
              </a:spcBef>
              <a:buClrTx/>
              <a:buFont typeface="Arial" panose="020B0604020202020204" pitchFamily="34" charset="0"/>
              <a:buChar char="•"/>
              <a:defRPr/>
            </a:pPr>
            <a:r>
              <a:rPr lang="en-US" sz="1200" b="1" i="1" dirty="0">
                <a:solidFill>
                  <a:schemeClr val="accent2">
                    <a:lumMod val="50000"/>
                  </a:schemeClr>
                </a:solidFill>
              </a:rPr>
              <a:t>A</a:t>
            </a:r>
            <a:r>
              <a:rPr kumimoji="0" lang="en-US" sz="1200" b="1" i="1" u="none" strike="noStrike" kern="1200" cap="none" spc="0" normalizeH="0" baseline="0" noProof="0" dirty="0">
                <a:ln>
                  <a:noFill/>
                </a:ln>
                <a:solidFill>
                  <a:schemeClr val="accent2">
                    <a:lumMod val="50000"/>
                  </a:schemeClr>
                </a:solidFill>
                <a:effectLst/>
                <a:uLnTx/>
                <a:uFillTx/>
                <a:ea typeface="+mn-ea"/>
                <a:cs typeface="+mn-cs"/>
              </a:rPr>
              <a:t>re there any Barriers to Participation</a:t>
            </a:r>
          </a:p>
          <a:p>
            <a:pPr marL="1485900" lvl="3" defTabSz="914400">
              <a:lnSpc>
                <a:spcPct val="120000"/>
              </a:lnSpc>
              <a:spcBef>
                <a:spcPts val="1000"/>
              </a:spcBef>
              <a:buClrTx/>
              <a:buFont typeface="Arial" panose="020B0604020202020204" pitchFamily="34" charset="0"/>
              <a:buChar char="•"/>
              <a:defRPr/>
            </a:pPr>
            <a:r>
              <a:rPr lang="en-US" sz="1200" b="1" i="1" dirty="0">
                <a:solidFill>
                  <a:schemeClr val="accent2">
                    <a:lumMod val="50000"/>
                  </a:schemeClr>
                </a:solidFill>
              </a:rPr>
              <a:t>What are NIEM </a:t>
            </a:r>
            <a:r>
              <a:rPr kumimoji="0" lang="en-US" sz="1200" b="1" i="1" u="none" strike="noStrike" kern="1200" cap="none" spc="0" normalizeH="0" baseline="0" noProof="0" dirty="0">
                <a:ln>
                  <a:noFill/>
                </a:ln>
                <a:solidFill>
                  <a:schemeClr val="accent2">
                    <a:lumMod val="50000"/>
                  </a:schemeClr>
                </a:solidFill>
                <a:effectLst/>
                <a:uLnTx/>
                <a:uFillTx/>
                <a:ea typeface="+mn-ea"/>
                <a:cs typeface="+mn-cs"/>
              </a:rPr>
              <a:t>Voting and Decision-making process</a:t>
            </a:r>
          </a:p>
          <a:p>
            <a:pPr marL="1485900" lvl="3" defTabSz="914400">
              <a:lnSpc>
                <a:spcPct val="120000"/>
              </a:lnSpc>
              <a:spcBef>
                <a:spcPts val="1000"/>
              </a:spcBef>
              <a:buClrTx/>
              <a:buFont typeface="Arial" panose="020B0604020202020204" pitchFamily="34" charset="0"/>
              <a:buChar char="•"/>
              <a:defRPr/>
            </a:pPr>
            <a:r>
              <a:rPr lang="en-US" sz="1200" b="1" i="1" dirty="0">
                <a:solidFill>
                  <a:schemeClr val="accent2">
                    <a:lumMod val="50000"/>
                  </a:schemeClr>
                </a:solidFill>
              </a:rPr>
              <a:t>What are the NIEM </a:t>
            </a:r>
            <a:r>
              <a:rPr kumimoji="0" lang="en-US" sz="1200" b="1" i="1" u="none" strike="noStrike" kern="1200" cap="none" spc="0" normalizeH="0" baseline="0" noProof="0" dirty="0">
                <a:ln>
                  <a:noFill/>
                </a:ln>
                <a:solidFill>
                  <a:schemeClr val="accent2">
                    <a:lumMod val="50000"/>
                  </a:schemeClr>
                </a:solidFill>
                <a:effectLst/>
                <a:uLnTx/>
                <a:uFillTx/>
                <a:ea typeface="+mn-ea"/>
                <a:cs typeface="+mn-cs"/>
              </a:rPr>
              <a:t>Membership Requirements (</a:t>
            </a:r>
            <a:r>
              <a:rPr lang="en-US" sz="1200" b="1" i="1" dirty="0">
                <a:solidFill>
                  <a:schemeClr val="accent2">
                    <a:lumMod val="50000"/>
                  </a:schemeClr>
                </a:solidFill>
              </a:rPr>
              <a:t>for</a:t>
            </a:r>
            <a:r>
              <a:rPr kumimoji="0" lang="en-US" sz="1200" b="1" i="1" u="none" strike="noStrike" kern="1200" cap="none" spc="0" normalizeH="0" baseline="0" noProof="0" dirty="0">
                <a:ln>
                  <a:noFill/>
                </a:ln>
                <a:solidFill>
                  <a:schemeClr val="accent2">
                    <a:lumMod val="50000"/>
                  </a:schemeClr>
                </a:solidFill>
                <a:effectLst/>
                <a:uLnTx/>
                <a:uFillTx/>
                <a:ea typeface="+mn-ea"/>
                <a:cs typeface="+mn-cs"/>
              </a:rPr>
              <a:t> Gov and non-Gov organizations)</a:t>
            </a:r>
          </a:p>
          <a:p>
            <a:pPr marL="1485900" lvl="3" defTabSz="914400">
              <a:lnSpc>
                <a:spcPct val="120000"/>
              </a:lnSpc>
              <a:spcBef>
                <a:spcPts val="1000"/>
              </a:spcBef>
              <a:buClrTx/>
              <a:buFont typeface="Arial" panose="020B0604020202020204" pitchFamily="34" charset="0"/>
              <a:buChar char="•"/>
              <a:defRPr/>
            </a:pPr>
            <a:r>
              <a:rPr kumimoji="0" lang="en-US" sz="1200" b="1" i="1" u="none" strike="noStrike" kern="1200" cap="none" spc="0" normalizeH="0" baseline="0" noProof="0" dirty="0">
                <a:ln>
                  <a:noFill/>
                </a:ln>
                <a:solidFill>
                  <a:schemeClr val="accent2">
                    <a:lumMod val="50000"/>
                  </a:schemeClr>
                </a:solidFill>
                <a:effectLst/>
                <a:uLnTx/>
                <a:uFillTx/>
                <a:ea typeface="+mn-ea"/>
                <a:cs typeface="+mn-cs"/>
              </a:rPr>
              <a:t>What are the Technical Qualifications for joining NIEM</a:t>
            </a:r>
          </a:p>
          <a:p>
            <a:pPr marL="1485900" lvl="3" defTabSz="914400">
              <a:lnSpc>
                <a:spcPct val="120000"/>
              </a:lnSpc>
              <a:spcBef>
                <a:spcPts val="1000"/>
              </a:spcBef>
              <a:buClrTx/>
              <a:buFont typeface="Arial" panose="020B0604020202020204" pitchFamily="34" charset="0"/>
              <a:buChar char="•"/>
              <a:defRPr/>
            </a:pPr>
            <a:r>
              <a:rPr lang="en-US" sz="1200" b="1" i="1" dirty="0">
                <a:solidFill>
                  <a:schemeClr val="accent2">
                    <a:lumMod val="50000"/>
                  </a:schemeClr>
                </a:solidFill>
              </a:rPr>
              <a:t>What are NIEM Objection process in accessing documents or Evaluating new content</a:t>
            </a:r>
          </a:p>
          <a:p>
            <a:pPr marL="1485900" lvl="3" defTabSz="914400">
              <a:lnSpc>
                <a:spcPct val="120000"/>
              </a:lnSpc>
              <a:spcBef>
                <a:spcPts val="1000"/>
              </a:spcBef>
              <a:buClrTx/>
              <a:buFont typeface="Arial" panose="020B0604020202020204" pitchFamily="34" charset="0"/>
              <a:buChar char="•"/>
              <a:defRPr/>
            </a:pPr>
            <a:r>
              <a:rPr kumimoji="0" lang="en-US" sz="1200" b="1" i="1" u="none" strike="noStrike" kern="1200" cap="none" spc="0" normalizeH="0" baseline="0" noProof="0" dirty="0">
                <a:ln>
                  <a:noFill/>
                </a:ln>
                <a:solidFill>
                  <a:schemeClr val="accent2">
                    <a:lumMod val="50000"/>
                  </a:schemeClr>
                </a:solidFill>
                <a:effectLst/>
                <a:uLnTx/>
                <a:uFillTx/>
                <a:ea typeface="+mn-ea"/>
                <a:cs typeface="+mn-cs"/>
              </a:rPr>
              <a:t>What is NIEM </a:t>
            </a:r>
            <a:r>
              <a:rPr lang="en-US" sz="1200" b="1" i="1" dirty="0">
                <a:solidFill>
                  <a:schemeClr val="accent2">
                    <a:lumMod val="50000"/>
                  </a:schemeClr>
                </a:solidFill>
              </a:rPr>
              <a:t>Appeal process for Domain On-boarding, Standard development, or Conflict Resolution</a:t>
            </a:r>
          </a:p>
          <a:p>
            <a:pPr marL="1485900" lvl="3" defTabSz="914400">
              <a:lnSpc>
                <a:spcPct val="120000"/>
              </a:lnSpc>
              <a:spcBef>
                <a:spcPts val="1000"/>
              </a:spcBef>
              <a:buClrTx/>
              <a:buFont typeface="Arial" panose="020B0604020202020204" pitchFamily="34" charset="0"/>
              <a:buChar char="•"/>
              <a:defRPr/>
            </a:pPr>
            <a:r>
              <a:rPr kumimoji="0" lang="en-US" sz="1200" b="1" i="1" u="none" strike="noStrike" kern="1200" cap="none" spc="0" normalizeH="0" baseline="0" noProof="0" dirty="0">
                <a:ln>
                  <a:noFill/>
                </a:ln>
                <a:solidFill>
                  <a:schemeClr val="accent2">
                    <a:lumMod val="50000"/>
                  </a:schemeClr>
                </a:solidFill>
                <a:effectLst/>
                <a:uLnTx/>
                <a:uFillTx/>
                <a:ea typeface="+mn-ea"/>
                <a:cs typeface="+mn-cs"/>
              </a:rPr>
              <a:t>What are NIEM Terms and </a:t>
            </a:r>
            <a:r>
              <a:rPr lang="en-US" sz="1200" b="1" i="1" dirty="0">
                <a:solidFill>
                  <a:schemeClr val="accent2">
                    <a:lumMod val="50000"/>
                  </a:schemeClr>
                </a:solidFill>
              </a:rPr>
              <a:t>Conditions regarding Privacy, Patent, Security, Antitrust, Adjudication…</a:t>
            </a:r>
          </a:p>
          <a:p>
            <a:pPr marL="1485900" lvl="3" defTabSz="914400">
              <a:lnSpc>
                <a:spcPct val="120000"/>
              </a:lnSpc>
              <a:spcBef>
                <a:spcPts val="1000"/>
              </a:spcBef>
              <a:buClrTx/>
              <a:buFont typeface="Arial" panose="020B0604020202020204" pitchFamily="34" charset="0"/>
              <a:buChar char="•"/>
              <a:defRPr/>
            </a:pPr>
            <a:r>
              <a:rPr kumimoji="0" lang="en-US" sz="1200" b="1" i="1" u="none" strike="noStrike" kern="1200" cap="none" spc="0" normalizeH="0" baseline="0" noProof="0" dirty="0">
                <a:ln>
                  <a:noFill/>
                </a:ln>
                <a:solidFill>
                  <a:schemeClr val="accent2">
                    <a:lumMod val="50000"/>
                  </a:schemeClr>
                </a:solidFill>
                <a:effectLst/>
                <a:uLnTx/>
                <a:uFillTx/>
                <a:ea typeface="+mn-ea"/>
                <a:cs typeface="+mn-cs"/>
              </a:rPr>
              <a:t>What are NI</a:t>
            </a:r>
            <a:r>
              <a:rPr lang="en-US" sz="1200" b="1" i="1" dirty="0">
                <a:solidFill>
                  <a:schemeClr val="accent2">
                    <a:lumMod val="50000"/>
                  </a:schemeClr>
                </a:solidFill>
              </a:rPr>
              <a:t>EM Established and Enforced Processes: Proxy voting, Technical Assistance (i.e. Help desk), Active or Inactive status of standard, Release (emergency or normal)</a:t>
            </a:r>
            <a:endParaRPr kumimoji="0" lang="en-US" sz="1200" b="0" i="0" u="none" strike="noStrike" kern="1200" cap="none" spc="0" normalizeH="0" baseline="0" noProof="0" dirty="0">
              <a:ln>
                <a:noFill/>
              </a:ln>
              <a:solidFill>
                <a:schemeClr val="accent2">
                  <a:lumMod val="50000"/>
                </a:schemeClr>
              </a:solidFill>
              <a:effectLst/>
              <a:uLnTx/>
              <a:uFillTx/>
              <a:ea typeface="+mn-ea"/>
              <a:cs typeface="+mn-cs"/>
            </a:endParaRPr>
          </a:p>
          <a:p>
            <a:endParaRPr lang="en-US" sz="1800" dirty="0">
              <a:solidFill>
                <a:schemeClr val="accent2">
                  <a:lumMod val="50000"/>
                </a:schemeClr>
              </a:solidFill>
            </a:endParaRPr>
          </a:p>
        </p:txBody>
      </p:sp>
      <p:sp>
        <p:nvSpPr>
          <p:cNvPr id="4" name="Slide Number Placeholder 3">
            <a:extLst>
              <a:ext uri="{FF2B5EF4-FFF2-40B4-BE49-F238E27FC236}">
                <a16:creationId xmlns:a16="http://schemas.microsoft.com/office/drawing/2014/main" id="{BBB58067-5C85-491E-96ED-E33B32494045}"/>
              </a:ext>
            </a:extLst>
          </p:cNvPr>
          <p:cNvSpPr>
            <a:spLocks noGrp="1"/>
          </p:cNvSpPr>
          <p:nvPr>
            <p:ph type="sldNum" sz="quarter" idx="12"/>
          </p:nvPr>
        </p:nvSpPr>
        <p:spPr/>
        <p:txBody>
          <a:bodyPr/>
          <a:lstStyle/>
          <a:p>
            <a:fld id="{5CB437ED-D65A-487C-8BD9-AF71EF98D60F}" type="slidenum">
              <a:rPr lang="en-US" smtClean="0"/>
              <a:t>36</a:t>
            </a:fld>
            <a:endParaRPr lang="en-US" dirty="0"/>
          </a:p>
        </p:txBody>
      </p:sp>
    </p:spTree>
    <p:extLst>
      <p:ext uri="{BB962C8B-B14F-4D97-AF65-F5344CB8AC3E}">
        <p14:creationId xmlns:p14="http://schemas.microsoft.com/office/powerpoint/2010/main" val="384938901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13509C-FCDE-4B89-95EB-5A90B9D008DE}"/>
              </a:ext>
            </a:extLst>
          </p:cNvPr>
          <p:cNvSpPr>
            <a:spLocks noGrp="1"/>
          </p:cNvSpPr>
          <p:nvPr>
            <p:ph type="title"/>
          </p:nvPr>
        </p:nvSpPr>
        <p:spPr>
          <a:xfrm>
            <a:off x="289368" y="365125"/>
            <a:ext cx="8225982" cy="1325563"/>
          </a:xfrm>
        </p:spPr>
        <p:txBody>
          <a:bodyPr/>
          <a:lstStyle/>
          <a:p>
            <a:r>
              <a:rPr lang="en-US" dirty="0"/>
              <a:t>2021/2022 Work Plan </a:t>
            </a:r>
            <a:r>
              <a:rPr lang="en-US" sz="2000" dirty="0"/>
              <a:t>(Cont.)</a:t>
            </a:r>
          </a:p>
        </p:txBody>
      </p:sp>
      <p:sp>
        <p:nvSpPr>
          <p:cNvPr id="3" name="Content Placeholder 2">
            <a:extLst>
              <a:ext uri="{FF2B5EF4-FFF2-40B4-BE49-F238E27FC236}">
                <a16:creationId xmlns:a16="http://schemas.microsoft.com/office/drawing/2014/main" id="{65BEE0F8-DDC5-40F2-BA14-79B34C7A0373}"/>
              </a:ext>
            </a:extLst>
          </p:cNvPr>
          <p:cNvSpPr>
            <a:spLocks noGrp="1"/>
          </p:cNvSpPr>
          <p:nvPr>
            <p:ph idx="1"/>
          </p:nvPr>
        </p:nvSpPr>
        <p:spPr>
          <a:xfrm>
            <a:off x="213361" y="931544"/>
            <a:ext cx="8641272" cy="5064142"/>
          </a:xfrm>
        </p:spPr>
        <p:txBody>
          <a:bodyPr/>
          <a:lstStyle/>
          <a:p>
            <a:pPr marL="228600" marR="0" lvl="0" indent="-228600" algn="l" defTabSz="914400" rtl="0" eaLnBrk="1" fontAlgn="auto" latinLnBrk="0" hangingPunct="1">
              <a:lnSpc>
                <a:spcPct val="120000"/>
              </a:lnSpc>
              <a:spcBef>
                <a:spcPts val="1000"/>
              </a:spcBef>
              <a:spcAft>
                <a:spcPts val="0"/>
              </a:spcAft>
              <a:buClrTx/>
              <a:buSzTx/>
              <a:buFont typeface="Arial" panose="020B0604020202020204" pitchFamily="34" charset="0"/>
              <a:buChar char="•"/>
              <a:tabLst/>
              <a:defRPr/>
            </a:pPr>
            <a:r>
              <a:rPr lang="en-US" sz="1600" b="1" i="1" dirty="0">
                <a:solidFill>
                  <a:schemeClr val="accent2">
                    <a:lumMod val="50000"/>
                  </a:schemeClr>
                </a:solidFill>
              </a:rPr>
              <a:t>Internationalization</a:t>
            </a:r>
          </a:p>
          <a:p>
            <a:pPr marL="628650" lvl="1" indent="-228600" defTabSz="914400">
              <a:lnSpc>
                <a:spcPct val="120000"/>
              </a:lnSpc>
              <a:spcBef>
                <a:spcPts val="1000"/>
              </a:spcBef>
              <a:buClrTx/>
              <a:buFont typeface="Arial" panose="020B0604020202020204" pitchFamily="34" charset="0"/>
              <a:buChar char="•"/>
              <a:defRPr/>
            </a:pPr>
            <a:r>
              <a:rPr lang="en-US" sz="1400" b="1" i="1" dirty="0">
                <a:solidFill>
                  <a:schemeClr val="accent2">
                    <a:lumMod val="50000"/>
                  </a:schemeClr>
                </a:solidFill>
              </a:rPr>
              <a:t>Language </a:t>
            </a:r>
          </a:p>
          <a:p>
            <a:pPr marL="628650" lvl="1" indent="-228600" defTabSz="914400">
              <a:lnSpc>
                <a:spcPct val="120000"/>
              </a:lnSpc>
              <a:spcBef>
                <a:spcPts val="1000"/>
              </a:spcBef>
              <a:buClrTx/>
              <a:buFont typeface="Arial" panose="020B0604020202020204" pitchFamily="34" charset="0"/>
              <a:buChar char="•"/>
              <a:defRPr/>
            </a:pPr>
            <a:r>
              <a:rPr lang="en-US" sz="1400" b="1" i="1" dirty="0">
                <a:solidFill>
                  <a:schemeClr val="accent2">
                    <a:lumMod val="50000"/>
                  </a:schemeClr>
                </a:solidFill>
              </a:rPr>
              <a:t>Invigorating the tiger team (Meetings, charter…)</a:t>
            </a:r>
          </a:p>
          <a:p>
            <a:pPr marL="628650" lvl="1" indent="-228600" defTabSz="914400">
              <a:lnSpc>
                <a:spcPct val="120000"/>
              </a:lnSpc>
              <a:spcBef>
                <a:spcPts val="1000"/>
              </a:spcBef>
              <a:buClrTx/>
              <a:buFont typeface="Arial" panose="020B0604020202020204" pitchFamily="34" charset="0"/>
              <a:buChar char="•"/>
              <a:defRPr/>
            </a:pPr>
            <a:r>
              <a:rPr lang="en-US" sz="1400" b="1" i="1" dirty="0">
                <a:solidFill>
                  <a:schemeClr val="accent2">
                    <a:lumMod val="50000"/>
                  </a:schemeClr>
                </a:solidFill>
              </a:rPr>
              <a:t>Which partner do we cultivate next</a:t>
            </a:r>
          </a:p>
          <a:p>
            <a:pPr marL="228600" indent="-228600" defTabSz="914400">
              <a:lnSpc>
                <a:spcPct val="120000"/>
              </a:lnSpc>
              <a:spcBef>
                <a:spcPts val="1000"/>
              </a:spcBef>
              <a:buClrTx/>
              <a:buFont typeface="Arial" panose="020B0604020202020204" pitchFamily="34" charset="0"/>
              <a:buChar char="•"/>
              <a:defRPr/>
            </a:pPr>
            <a:r>
              <a:rPr lang="en-US" sz="1600" b="1" i="1" dirty="0">
                <a:solidFill>
                  <a:schemeClr val="accent2">
                    <a:lumMod val="50000"/>
                  </a:schemeClr>
                </a:solidFill>
              </a:rPr>
              <a:t>Tiger team</a:t>
            </a:r>
          </a:p>
          <a:p>
            <a:pPr marL="628650" lvl="1" indent="-228600" defTabSz="914400">
              <a:lnSpc>
                <a:spcPct val="120000"/>
              </a:lnSpc>
              <a:spcBef>
                <a:spcPts val="1000"/>
              </a:spcBef>
              <a:buClrTx/>
              <a:buFont typeface="Arial" panose="020B0604020202020204" pitchFamily="34" charset="0"/>
              <a:buChar char="•"/>
              <a:defRPr/>
            </a:pPr>
            <a:r>
              <a:rPr lang="en-US" sz="1400" b="1" i="1" dirty="0">
                <a:solidFill>
                  <a:schemeClr val="accent2">
                    <a:lumMod val="50000"/>
                  </a:schemeClr>
                </a:solidFill>
              </a:rPr>
              <a:t>Way ahead for ETS</a:t>
            </a:r>
          </a:p>
          <a:p>
            <a:pPr marL="228600" indent="-228600" defTabSz="914400">
              <a:lnSpc>
                <a:spcPct val="120000"/>
              </a:lnSpc>
              <a:spcBef>
                <a:spcPts val="1000"/>
              </a:spcBef>
              <a:buClrTx/>
              <a:buFont typeface="Arial" panose="020B0604020202020204" pitchFamily="34" charset="0"/>
              <a:buChar char="•"/>
              <a:defRPr/>
            </a:pPr>
            <a:r>
              <a:rPr lang="en-US" sz="1600" b="1" i="1" dirty="0">
                <a:solidFill>
                  <a:schemeClr val="accent2">
                    <a:lumMod val="50000"/>
                  </a:schemeClr>
                </a:solidFill>
              </a:rPr>
              <a:t>NIEM Adoption 2022</a:t>
            </a:r>
          </a:p>
          <a:p>
            <a:pPr marL="628650" lvl="1" indent="-228600" defTabSz="914400">
              <a:lnSpc>
                <a:spcPct val="120000"/>
              </a:lnSpc>
              <a:spcBef>
                <a:spcPts val="1000"/>
              </a:spcBef>
              <a:buClrTx/>
              <a:buFont typeface="Arial" panose="020B0604020202020204" pitchFamily="34" charset="0"/>
              <a:buChar char="•"/>
              <a:defRPr/>
            </a:pPr>
            <a:r>
              <a:rPr lang="en-US" sz="1400" b="1" i="1" dirty="0">
                <a:solidFill>
                  <a:schemeClr val="accent2">
                    <a:lumMod val="50000"/>
                  </a:schemeClr>
                </a:solidFill>
              </a:rPr>
              <a:t>VA … USCB …Others, as we are actively exploring opportunity areas</a:t>
            </a:r>
          </a:p>
          <a:p>
            <a:pPr marL="228600" indent="-228600" defTabSz="914400">
              <a:lnSpc>
                <a:spcPct val="120000"/>
              </a:lnSpc>
              <a:spcBef>
                <a:spcPts val="1000"/>
              </a:spcBef>
              <a:buClrTx/>
              <a:buFont typeface="Arial" panose="020B0604020202020204" pitchFamily="34" charset="0"/>
              <a:buChar char="•"/>
              <a:defRPr/>
            </a:pPr>
            <a:r>
              <a:rPr lang="en-US" sz="1600" b="1" i="1" dirty="0">
                <a:solidFill>
                  <a:schemeClr val="accent2">
                    <a:lumMod val="50000"/>
                  </a:schemeClr>
                </a:solidFill>
              </a:rPr>
              <a:t>NIEM Training</a:t>
            </a:r>
          </a:p>
          <a:p>
            <a:pPr marL="628650" lvl="1" indent="-228600" defTabSz="914400">
              <a:lnSpc>
                <a:spcPct val="120000"/>
              </a:lnSpc>
              <a:spcBef>
                <a:spcPts val="1000"/>
              </a:spcBef>
              <a:buClrTx/>
              <a:buFont typeface="Arial" panose="020B0604020202020204" pitchFamily="34" charset="0"/>
              <a:buChar char="•"/>
              <a:defRPr/>
            </a:pPr>
            <a:r>
              <a:rPr lang="en-US" sz="1400" b="1" i="1" dirty="0">
                <a:solidFill>
                  <a:schemeClr val="accent2">
                    <a:lumMod val="50000"/>
                  </a:schemeClr>
                </a:solidFill>
              </a:rPr>
              <a:t>What would be the NBAC role?</a:t>
            </a:r>
          </a:p>
          <a:p>
            <a:pPr marL="228600" indent="-228600" defTabSz="914400">
              <a:lnSpc>
                <a:spcPct val="120000"/>
              </a:lnSpc>
              <a:spcBef>
                <a:spcPts val="1000"/>
              </a:spcBef>
              <a:buClrTx/>
              <a:buFont typeface="Arial" panose="020B0604020202020204" pitchFamily="34" charset="0"/>
              <a:buChar char="•"/>
              <a:defRPr/>
            </a:pPr>
            <a:r>
              <a:rPr lang="en-US" sz="1600" b="1" i="1" dirty="0">
                <a:solidFill>
                  <a:schemeClr val="accent2">
                    <a:lumMod val="50000"/>
                  </a:schemeClr>
                </a:solidFill>
              </a:rPr>
              <a:t>Mentoring Program </a:t>
            </a:r>
          </a:p>
          <a:p>
            <a:pPr marL="628650" lvl="1" indent="-228600" defTabSz="914400">
              <a:lnSpc>
                <a:spcPct val="120000"/>
              </a:lnSpc>
              <a:spcBef>
                <a:spcPts val="1000"/>
              </a:spcBef>
              <a:buClrTx/>
              <a:buFont typeface="Arial" panose="020B0604020202020204" pitchFamily="34" charset="0"/>
              <a:buChar char="•"/>
              <a:defRPr/>
            </a:pPr>
            <a:r>
              <a:rPr lang="en-US" sz="1400" b="1" i="1" dirty="0">
                <a:solidFill>
                  <a:schemeClr val="accent2">
                    <a:lumMod val="50000"/>
                  </a:schemeClr>
                </a:solidFill>
              </a:rPr>
              <a:t>Next Steps</a:t>
            </a:r>
          </a:p>
          <a:p>
            <a:pPr marL="628650" lvl="1" indent="-228600" defTabSz="914400">
              <a:lnSpc>
                <a:spcPct val="120000"/>
              </a:lnSpc>
              <a:spcBef>
                <a:spcPts val="1000"/>
              </a:spcBef>
              <a:buClrTx/>
              <a:buFont typeface="Arial" panose="020B0604020202020204" pitchFamily="34" charset="0"/>
              <a:buChar char="•"/>
              <a:defRPr/>
            </a:pPr>
            <a:endParaRPr kumimoji="0" lang="en-US" sz="1600" b="0" i="0" u="none" strike="noStrike" kern="1200" cap="none" spc="0" normalizeH="0" baseline="0" noProof="0" dirty="0">
              <a:ln>
                <a:noFill/>
              </a:ln>
              <a:solidFill>
                <a:schemeClr val="accent2">
                  <a:lumMod val="50000"/>
                </a:schemeClr>
              </a:solidFill>
              <a:effectLst/>
              <a:uLnTx/>
              <a:uFillTx/>
              <a:ea typeface="+mn-ea"/>
              <a:cs typeface="+mn-cs"/>
            </a:endParaRPr>
          </a:p>
          <a:p>
            <a:endParaRPr lang="en-US" sz="1600" dirty="0">
              <a:solidFill>
                <a:schemeClr val="accent2">
                  <a:lumMod val="50000"/>
                </a:schemeClr>
              </a:solidFill>
            </a:endParaRPr>
          </a:p>
        </p:txBody>
      </p:sp>
      <p:sp>
        <p:nvSpPr>
          <p:cNvPr id="4" name="Slide Number Placeholder 3">
            <a:extLst>
              <a:ext uri="{FF2B5EF4-FFF2-40B4-BE49-F238E27FC236}">
                <a16:creationId xmlns:a16="http://schemas.microsoft.com/office/drawing/2014/main" id="{BBB58067-5C85-491E-96ED-E33B32494045}"/>
              </a:ext>
            </a:extLst>
          </p:cNvPr>
          <p:cNvSpPr>
            <a:spLocks noGrp="1"/>
          </p:cNvSpPr>
          <p:nvPr>
            <p:ph type="sldNum" sz="quarter" idx="12"/>
          </p:nvPr>
        </p:nvSpPr>
        <p:spPr/>
        <p:txBody>
          <a:bodyPr/>
          <a:lstStyle/>
          <a:p>
            <a:fld id="{5CB437ED-D65A-487C-8BD9-AF71EF98D60F}" type="slidenum">
              <a:rPr lang="en-US" smtClean="0"/>
              <a:t>37</a:t>
            </a:fld>
            <a:endParaRPr lang="en-US" dirty="0"/>
          </a:p>
        </p:txBody>
      </p:sp>
    </p:spTree>
    <p:extLst>
      <p:ext uri="{BB962C8B-B14F-4D97-AF65-F5344CB8AC3E}">
        <p14:creationId xmlns:p14="http://schemas.microsoft.com/office/powerpoint/2010/main" val="287667944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13509C-FCDE-4B89-95EB-5A90B9D008DE}"/>
              </a:ext>
            </a:extLst>
          </p:cNvPr>
          <p:cNvSpPr>
            <a:spLocks noGrp="1"/>
          </p:cNvSpPr>
          <p:nvPr>
            <p:ph type="title"/>
          </p:nvPr>
        </p:nvSpPr>
        <p:spPr>
          <a:xfrm>
            <a:off x="289368" y="365125"/>
            <a:ext cx="8225982" cy="1325563"/>
          </a:xfrm>
        </p:spPr>
        <p:txBody>
          <a:bodyPr/>
          <a:lstStyle/>
          <a:p>
            <a:r>
              <a:rPr lang="en-US" dirty="0"/>
              <a:t>2021/2022 Work Plan </a:t>
            </a:r>
            <a:r>
              <a:rPr lang="en-US" sz="2000" dirty="0"/>
              <a:t>(Cont.)</a:t>
            </a:r>
          </a:p>
        </p:txBody>
      </p:sp>
      <p:sp>
        <p:nvSpPr>
          <p:cNvPr id="3" name="Content Placeholder 2">
            <a:extLst>
              <a:ext uri="{FF2B5EF4-FFF2-40B4-BE49-F238E27FC236}">
                <a16:creationId xmlns:a16="http://schemas.microsoft.com/office/drawing/2014/main" id="{65BEE0F8-DDC5-40F2-BA14-79B34C7A0373}"/>
              </a:ext>
            </a:extLst>
          </p:cNvPr>
          <p:cNvSpPr>
            <a:spLocks noGrp="1"/>
          </p:cNvSpPr>
          <p:nvPr>
            <p:ph idx="1"/>
          </p:nvPr>
        </p:nvSpPr>
        <p:spPr>
          <a:xfrm>
            <a:off x="213361" y="931544"/>
            <a:ext cx="8641272" cy="5064142"/>
          </a:xfrm>
        </p:spPr>
        <p:txBody>
          <a:bodyPr/>
          <a:lstStyle/>
          <a:p>
            <a:pPr marL="228600" marR="0" lvl="0" indent="-228600" algn="l" defTabSz="914400" rtl="0" eaLnBrk="1" fontAlgn="auto" latinLnBrk="0" hangingPunct="1">
              <a:lnSpc>
                <a:spcPct val="120000"/>
              </a:lnSpc>
              <a:spcBef>
                <a:spcPts val="1000"/>
              </a:spcBef>
              <a:spcAft>
                <a:spcPts val="0"/>
              </a:spcAft>
              <a:buClrTx/>
              <a:buSzTx/>
              <a:buFont typeface="Arial" panose="020B0604020202020204" pitchFamily="34" charset="0"/>
              <a:buChar char="•"/>
              <a:tabLst/>
              <a:defRPr/>
            </a:pPr>
            <a:r>
              <a:rPr lang="en-US" sz="1600" b="1" i="1" dirty="0">
                <a:solidFill>
                  <a:schemeClr val="accent2">
                    <a:lumMod val="50000"/>
                  </a:schemeClr>
                </a:solidFill>
              </a:rPr>
              <a:t>2020 Annual Report</a:t>
            </a:r>
          </a:p>
          <a:p>
            <a:pPr marL="228600" marR="0" lvl="0" indent="-228600" algn="l" defTabSz="914400" rtl="0" eaLnBrk="1" fontAlgn="auto" latinLnBrk="0" hangingPunct="1">
              <a:lnSpc>
                <a:spcPct val="120000"/>
              </a:lnSpc>
              <a:spcBef>
                <a:spcPts val="1000"/>
              </a:spcBef>
              <a:spcAft>
                <a:spcPts val="0"/>
              </a:spcAft>
              <a:buClrTx/>
              <a:buSzTx/>
              <a:buFont typeface="Arial" panose="020B0604020202020204" pitchFamily="34" charset="0"/>
              <a:buChar char="•"/>
              <a:tabLst/>
              <a:defRPr/>
            </a:pPr>
            <a:r>
              <a:rPr lang="en-US" sz="1600" b="1" i="1" dirty="0">
                <a:solidFill>
                  <a:schemeClr val="accent2">
                    <a:lumMod val="50000"/>
                  </a:schemeClr>
                </a:solidFill>
              </a:rPr>
              <a:t>Should the NBAC Have a </a:t>
            </a:r>
            <a:r>
              <a:rPr lang="en-US" sz="1600" b="1" i="1" dirty="0" err="1">
                <a:solidFill>
                  <a:schemeClr val="accent2">
                    <a:lumMod val="50000"/>
                  </a:schemeClr>
                </a:solidFill>
              </a:rPr>
              <a:t>Github</a:t>
            </a:r>
            <a:r>
              <a:rPr lang="en-US" sz="1600" b="1" i="1" dirty="0">
                <a:solidFill>
                  <a:schemeClr val="accent2">
                    <a:lumMod val="50000"/>
                  </a:schemeClr>
                </a:solidFill>
              </a:rPr>
              <a:t> Site</a:t>
            </a:r>
          </a:p>
          <a:p>
            <a:pPr marL="228600" indent="-228600" defTabSz="914400">
              <a:lnSpc>
                <a:spcPct val="120000"/>
              </a:lnSpc>
              <a:spcBef>
                <a:spcPts val="1000"/>
              </a:spcBef>
              <a:buClrTx/>
              <a:buFont typeface="Arial" panose="020B0604020202020204" pitchFamily="34" charset="0"/>
              <a:buChar char="•"/>
              <a:defRPr/>
            </a:pPr>
            <a:r>
              <a:rPr lang="en-US" sz="1400" b="1" i="1" dirty="0">
                <a:solidFill>
                  <a:schemeClr val="accent2">
                    <a:lumMod val="50000"/>
                  </a:schemeClr>
                </a:solidFill>
              </a:rPr>
              <a:t>How best to take advantage of Social Media  </a:t>
            </a:r>
          </a:p>
          <a:p>
            <a:pPr marL="628650" lvl="1" indent="-228600" defTabSz="914400">
              <a:lnSpc>
                <a:spcPct val="120000"/>
              </a:lnSpc>
              <a:spcBef>
                <a:spcPts val="1000"/>
              </a:spcBef>
              <a:buClrTx/>
              <a:buFont typeface="Arial" panose="020B0604020202020204" pitchFamily="34" charset="0"/>
              <a:buChar char="•"/>
              <a:defRPr/>
            </a:pPr>
            <a:endParaRPr kumimoji="0" lang="en-US" sz="1600" b="0" i="0" u="none" strike="noStrike" kern="1200" cap="none" spc="0" normalizeH="0" baseline="0" noProof="0" dirty="0">
              <a:ln>
                <a:noFill/>
              </a:ln>
              <a:solidFill>
                <a:schemeClr val="accent2">
                  <a:lumMod val="50000"/>
                </a:schemeClr>
              </a:solidFill>
              <a:effectLst/>
              <a:uLnTx/>
              <a:uFillTx/>
              <a:ea typeface="+mn-ea"/>
              <a:cs typeface="+mn-cs"/>
            </a:endParaRPr>
          </a:p>
          <a:p>
            <a:endParaRPr lang="en-US" sz="1600" dirty="0">
              <a:solidFill>
                <a:schemeClr val="accent2">
                  <a:lumMod val="50000"/>
                </a:schemeClr>
              </a:solidFill>
            </a:endParaRPr>
          </a:p>
        </p:txBody>
      </p:sp>
      <p:sp>
        <p:nvSpPr>
          <p:cNvPr id="4" name="Slide Number Placeholder 3">
            <a:extLst>
              <a:ext uri="{FF2B5EF4-FFF2-40B4-BE49-F238E27FC236}">
                <a16:creationId xmlns:a16="http://schemas.microsoft.com/office/drawing/2014/main" id="{BBB58067-5C85-491E-96ED-E33B32494045}"/>
              </a:ext>
            </a:extLst>
          </p:cNvPr>
          <p:cNvSpPr>
            <a:spLocks noGrp="1"/>
          </p:cNvSpPr>
          <p:nvPr>
            <p:ph type="sldNum" sz="quarter" idx="12"/>
          </p:nvPr>
        </p:nvSpPr>
        <p:spPr/>
        <p:txBody>
          <a:bodyPr/>
          <a:lstStyle/>
          <a:p>
            <a:fld id="{5CB437ED-D65A-487C-8BD9-AF71EF98D60F}" type="slidenum">
              <a:rPr lang="en-US" smtClean="0"/>
              <a:t>38</a:t>
            </a:fld>
            <a:endParaRPr lang="en-US" dirty="0"/>
          </a:p>
        </p:txBody>
      </p:sp>
    </p:spTree>
    <p:extLst>
      <p:ext uri="{BB962C8B-B14F-4D97-AF65-F5344CB8AC3E}">
        <p14:creationId xmlns:p14="http://schemas.microsoft.com/office/powerpoint/2010/main" val="298323394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13509C-FCDE-4B89-95EB-5A90B9D008DE}"/>
              </a:ext>
            </a:extLst>
          </p:cNvPr>
          <p:cNvSpPr>
            <a:spLocks noGrp="1"/>
          </p:cNvSpPr>
          <p:nvPr>
            <p:ph type="title"/>
          </p:nvPr>
        </p:nvSpPr>
        <p:spPr>
          <a:xfrm>
            <a:off x="289368" y="365125"/>
            <a:ext cx="8225982" cy="1325563"/>
          </a:xfrm>
        </p:spPr>
        <p:txBody>
          <a:bodyPr/>
          <a:lstStyle/>
          <a:p>
            <a:r>
              <a:rPr lang="en-US" dirty="0"/>
              <a:t>Sharing and collaboration</a:t>
            </a:r>
          </a:p>
        </p:txBody>
      </p:sp>
      <p:sp>
        <p:nvSpPr>
          <p:cNvPr id="3" name="Content Placeholder 2">
            <a:extLst>
              <a:ext uri="{FF2B5EF4-FFF2-40B4-BE49-F238E27FC236}">
                <a16:creationId xmlns:a16="http://schemas.microsoft.com/office/drawing/2014/main" id="{65BEE0F8-DDC5-40F2-BA14-79B34C7A0373}"/>
              </a:ext>
            </a:extLst>
          </p:cNvPr>
          <p:cNvSpPr>
            <a:spLocks noGrp="1"/>
          </p:cNvSpPr>
          <p:nvPr>
            <p:ph idx="1"/>
          </p:nvPr>
        </p:nvSpPr>
        <p:spPr>
          <a:xfrm>
            <a:off x="516889" y="1310640"/>
            <a:ext cx="8337743" cy="4685046"/>
          </a:xfrm>
        </p:spPr>
        <p:txBody>
          <a:bodyPr/>
          <a:lstStyle/>
          <a:p>
            <a:pPr marL="228600" marR="0" lvl="0" indent="-228600" algn="l" defTabSz="914400" rtl="0" eaLnBrk="1" fontAlgn="auto" latinLnBrk="0" hangingPunct="1">
              <a:lnSpc>
                <a:spcPct val="120000"/>
              </a:lnSpc>
              <a:spcBef>
                <a:spcPts val="1000"/>
              </a:spcBef>
              <a:spcAft>
                <a:spcPts val="0"/>
              </a:spcAft>
              <a:buClrTx/>
              <a:buSzTx/>
              <a:buFont typeface="Arial" panose="020B0604020202020204" pitchFamily="34" charset="0"/>
              <a:buChar char="•"/>
              <a:tabLst/>
              <a:defRPr/>
            </a:pPr>
            <a:r>
              <a:rPr kumimoji="0" lang="en-US" sz="1800" b="1" i="1" u="none" strike="noStrike" kern="1200" cap="none" spc="0" normalizeH="0" baseline="0" noProof="0" dirty="0">
                <a:ln>
                  <a:noFill/>
                </a:ln>
                <a:solidFill>
                  <a:schemeClr val="accent2">
                    <a:lumMod val="50000"/>
                  </a:schemeClr>
                </a:solidFill>
                <a:effectLst/>
                <a:uLnTx/>
                <a:uFillTx/>
                <a:latin typeface="Calibri" panose="020F0502020204030204"/>
                <a:ea typeface="+mn-ea"/>
                <a:cs typeface="+mn-cs"/>
              </a:rPr>
              <a:t>It’s your model/it’s our model/it’s their model.</a:t>
            </a:r>
          </a:p>
          <a:p>
            <a:pPr marL="228600" marR="0" lvl="0" indent="-228600" algn="l" defTabSz="914400" rtl="0" eaLnBrk="1" fontAlgn="auto" latinLnBrk="0" hangingPunct="1">
              <a:lnSpc>
                <a:spcPct val="120000"/>
              </a:lnSpc>
              <a:spcBef>
                <a:spcPts val="1000"/>
              </a:spcBef>
              <a:spcAft>
                <a:spcPts val="0"/>
              </a:spcAft>
              <a:buClrTx/>
              <a:buSzTx/>
              <a:buFont typeface="Arial" panose="020B0604020202020204" pitchFamily="34" charset="0"/>
              <a:buChar char="•"/>
              <a:tabLst/>
              <a:defRPr/>
            </a:pPr>
            <a:endParaRPr kumimoji="0" lang="en-US" sz="1800" b="1" i="1" u="none" strike="noStrike" kern="1200" cap="none" spc="0" normalizeH="0" baseline="0" noProof="0" dirty="0">
              <a:ln>
                <a:noFill/>
              </a:ln>
              <a:solidFill>
                <a:schemeClr val="accent2">
                  <a:lumMod val="50000"/>
                </a:schemeClr>
              </a:solidFill>
              <a:effectLst/>
              <a:uLnTx/>
              <a:uFillTx/>
              <a:latin typeface="Calibri" panose="020F0502020204030204"/>
              <a:ea typeface="+mn-ea"/>
              <a:cs typeface="+mn-cs"/>
            </a:endParaRPr>
          </a:p>
          <a:p>
            <a:pPr marL="228600" marR="0" lvl="0" indent="-228600" algn="l" defTabSz="914400" rtl="0" eaLnBrk="1" fontAlgn="auto" latinLnBrk="0" hangingPunct="1">
              <a:lnSpc>
                <a:spcPct val="120000"/>
              </a:lnSpc>
              <a:spcBef>
                <a:spcPts val="1000"/>
              </a:spcBef>
              <a:spcAft>
                <a:spcPts val="0"/>
              </a:spcAft>
              <a:buClrTx/>
              <a:buSzTx/>
              <a:buFont typeface="Arial" panose="020B0604020202020204" pitchFamily="34" charset="0"/>
              <a:buChar char="•"/>
              <a:tabLst/>
              <a:defRPr/>
            </a:pPr>
            <a:r>
              <a:rPr lang="en-US" sz="1800" b="1" i="1" dirty="0">
                <a:solidFill>
                  <a:schemeClr val="accent2">
                    <a:lumMod val="50000"/>
                  </a:schemeClr>
                </a:solidFill>
                <a:latin typeface="Calibri" panose="020F0502020204030204"/>
              </a:rPr>
              <a:t>In a modern, </a:t>
            </a:r>
            <a:r>
              <a:rPr lang="en-US" sz="1800" b="1" i="1" dirty="0">
                <a:solidFill>
                  <a:schemeClr val="accent2">
                    <a:lumMod val="50000"/>
                  </a:schemeClr>
                </a:solidFill>
              </a:rPr>
              <a:t>digitally-enabled</a:t>
            </a:r>
            <a:r>
              <a:rPr lang="en-US" sz="1800" b="1" i="1" dirty="0">
                <a:solidFill>
                  <a:schemeClr val="accent2">
                    <a:lumMod val="50000"/>
                  </a:schemeClr>
                </a:solidFill>
                <a:latin typeface="Calibri" panose="020F0502020204030204"/>
              </a:rPr>
              <a:t> world where the risk of NOT interoperating remains high, Interoperability begins with all of us.</a:t>
            </a:r>
            <a:endParaRPr kumimoji="0" lang="en-US" sz="1800" b="0" i="0" u="none" strike="noStrike" kern="1200" cap="none" spc="0" normalizeH="0" baseline="0" noProof="0" dirty="0">
              <a:ln>
                <a:noFill/>
              </a:ln>
              <a:solidFill>
                <a:schemeClr val="accent2">
                  <a:lumMod val="50000"/>
                </a:schemeClr>
              </a:solidFill>
              <a:effectLst/>
              <a:uLnTx/>
              <a:uFillTx/>
              <a:latin typeface="Calibri" panose="020F0502020204030204"/>
              <a:ea typeface="+mn-ea"/>
              <a:cs typeface="+mn-cs"/>
            </a:endParaRPr>
          </a:p>
          <a:p>
            <a:endParaRPr lang="en-US" sz="1800" dirty="0">
              <a:solidFill>
                <a:schemeClr val="accent2">
                  <a:lumMod val="50000"/>
                </a:schemeClr>
              </a:solidFill>
            </a:endParaRPr>
          </a:p>
        </p:txBody>
      </p:sp>
      <p:sp>
        <p:nvSpPr>
          <p:cNvPr id="4" name="Slide Number Placeholder 3">
            <a:extLst>
              <a:ext uri="{FF2B5EF4-FFF2-40B4-BE49-F238E27FC236}">
                <a16:creationId xmlns:a16="http://schemas.microsoft.com/office/drawing/2014/main" id="{BBB58067-5C85-491E-96ED-E33B32494045}"/>
              </a:ext>
            </a:extLst>
          </p:cNvPr>
          <p:cNvSpPr>
            <a:spLocks noGrp="1"/>
          </p:cNvSpPr>
          <p:nvPr>
            <p:ph type="sldNum" sz="quarter" idx="12"/>
          </p:nvPr>
        </p:nvSpPr>
        <p:spPr/>
        <p:txBody>
          <a:bodyPr/>
          <a:lstStyle/>
          <a:p>
            <a:fld id="{5CB437ED-D65A-487C-8BD9-AF71EF98D60F}" type="slidenum">
              <a:rPr lang="en-US" smtClean="0"/>
              <a:t>39</a:t>
            </a:fld>
            <a:endParaRPr lang="en-US" dirty="0"/>
          </a:p>
        </p:txBody>
      </p:sp>
    </p:spTree>
    <p:extLst>
      <p:ext uri="{BB962C8B-B14F-4D97-AF65-F5344CB8AC3E}">
        <p14:creationId xmlns:p14="http://schemas.microsoft.com/office/powerpoint/2010/main" val="36006823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13509C-FCDE-4B89-95EB-5A90B9D008DE}"/>
              </a:ext>
            </a:extLst>
          </p:cNvPr>
          <p:cNvSpPr>
            <a:spLocks noGrp="1"/>
          </p:cNvSpPr>
          <p:nvPr>
            <p:ph type="title"/>
          </p:nvPr>
        </p:nvSpPr>
        <p:spPr>
          <a:xfrm>
            <a:off x="289368" y="365125"/>
            <a:ext cx="8225982" cy="1325563"/>
          </a:xfrm>
        </p:spPr>
        <p:txBody>
          <a:bodyPr/>
          <a:lstStyle/>
          <a:p>
            <a:r>
              <a:rPr lang="en-US" dirty="0"/>
              <a:t>Reminder:</a:t>
            </a:r>
          </a:p>
        </p:txBody>
      </p:sp>
      <p:sp>
        <p:nvSpPr>
          <p:cNvPr id="4" name="Slide Number Placeholder 3">
            <a:extLst>
              <a:ext uri="{FF2B5EF4-FFF2-40B4-BE49-F238E27FC236}">
                <a16:creationId xmlns:a16="http://schemas.microsoft.com/office/drawing/2014/main" id="{BBB58067-5C85-491E-96ED-E33B32494045}"/>
              </a:ext>
            </a:extLst>
          </p:cNvPr>
          <p:cNvSpPr>
            <a:spLocks noGrp="1"/>
          </p:cNvSpPr>
          <p:nvPr>
            <p:ph type="sldNum" sz="quarter" idx="12"/>
          </p:nvPr>
        </p:nvSpPr>
        <p:spPr/>
        <p:txBody>
          <a:bodyPr/>
          <a:lstStyle/>
          <a:p>
            <a:fld id="{5CB437ED-D65A-487C-8BD9-AF71EF98D60F}" type="slidenum">
              <a:rPr lang="en-US" smtClean="0"/>
              <a:t>4</a:t>
            </a:fld>
            <a:endParaRPr lang="en-US" dirty="0"/>
          </a:p>
        </p:txBody>
      </p:sp>
      <p:sp>
        <p:nvSpPr>
          <p:cNvPr id="7" name="Content Placeholder 2">
            <a:extLst>
              <a:ext uri="{FF2B5EF4-FFF2-40B4-BE49-F238E27FC236}">
                <a16:creationId xmlns:a16="http://schemas.microsoft.com/office/drawing/2014/main" id="{1D942DA6-527C-45C7-86D1-DFD8B9F73A41}"/>
              </a:ext>
            </a:extLst>
          </p:cNvPr>
          <p:cNvSpPr>
            <a:spLocks noGrp="1"/>
          </p:cNvSpPr>
          <p:nvPr>
            <p:ph idx="1"/>
          </p:nvPr>
        </p:nvSpPr>
        <p:spPr>
          <a:xfrm>
            <a:off x="289369" y="931544"/>
            <a:ext cx="8854632" cy="5064142"/>
          </a:xfrm>
        </p:spPr>
        <p:txBody>
          <a:bodyPr/>
          <a:lstStyle/>
          <a:p>
            <a:pPr marL="228600" indent="-228600" defTabSz="914400">
              <a:lnSpc>
                <a:spcPct val="200000"/>
              </a:lnSpc>
              <a:spcBef>
                <a:spcPts val="1000"/>
              </a:spcBef>
              <a:buClrTx/>
              <a:buFont typeface="Arial" panose="020B0604020202020204" pitchFamily="34" charset="0"/>
              <a:buChar char="•"/>
              <a:defRPr/>
            </a:pPr>
            <a:r>
              <a:rPr lang="en-US" sz="1600" i="1" dirty="0">
                <a:solidFill>
                  <a:schemeClr val="accent2">
                    <a:lumMod val="50000"/>
                  </a:schemeClr>
                </a:solidFill>
              </a:rPr>
              <a:t>Every NBAC member shares and is part of NIEM decision-making process. </a:t>
            </a:r>
          </a:p>
          <a:p>
            <a:pPr marL="228600" indent="-228600" defTabSz="914400">
              <a:lnSpc>
                <a:spcPct val="200000"/>
              </a:lnSpc>
              <a:spcBef>
                <a:spcPts val="1000"/>
              </a:spcBef>
              <a:buClrTx/>
              <a:buFont typeface="Arial" panose="020B0604020202020204" pitchFamily="34" charset="0"/>
              <a:buChar char="•"/>
              <a:defRPr/>
            </a:pPr>
            <a:r>
              <a:rPr lang="en-US" sz="1600" i="1" dirty="0">
                <a:solidFill>
                  <a:schemeClr val="accent2">
                    <a:lumMod val="50000"/>
                  </a:schemeClr>
                </a:solidFill>
              </a:rPr>
              <a:t>We will seek consensus for decisions arising from the NBAC F2F 2021.</a:t>
            </a:r>
          </a:p>
          <a:p>
            <a:pPr marL="228600" indent="-228600" defTabSz="914400">
              <a:lnSpc>
                <a:spcPct val="200000"/>
              </a:lnSpc>
              <a:spcBef>
                <a:spcPts val="1000"/>
              </a:spcBef>
              <a:buClrTx/>
              <a:buFont typeface="Arial" panose="020B0604020202020204" pitchFamily="34" charset="0"/>
              <a:buChar char="•"/>
              <a:defRPr/>
            </a:pPr>
            <a:r>
              <a:rPr lang="en-US" sz="1600" i="1" dirty="0">
                <a:solidFill>
                  <a:schemeClr val="accent2">
                    <a:lumMod val="50000"/>
                  </a:schemeClr>
                </a:solidFill>
              </a:rPr>
              <a:t>The TEAMS meeting (s) will be recorded, action items assigned, and decisions implemented.</a:t>
            </a:r>
          </a:p>
          <a:p>
            <a:pPr marL="228600" indent="-228600" defTabSz="914400">
              <a:lnSpc>
                <a:spcPct val="200000"/>
              </a:lnSpc>
              <a:spcBef>
                <a:spcPts val="1000"/>
              </a:spcBef>
              <a:buClrTx/>
              <a:buFont typeface="Arial" panose="020B0604020202020204" pitchFamily="34" charset="0"/>
              <a:buChar char="•"/>
              <a:defRPr/>
            </a:pPr>
            <a:r>
              <a:rPr lang="en-US" sz="1600" i="1" dirty="0">
                <a:solidFill>
                  <a:schemeClr val="accent2">
                    <a:lumMod val="50000"/>
                  </a:schemeClr>
                </a:solidFill>
              </a:rPr>
              <a:t>We plan to adhere to the topics and schedule as outlined in the Agenda.</a:t>
            </a:r>
          </a:p>
          <a:p>
            <a:pPr marL="228600" indent="-228600" defTabSz="914400">
              <a:lnSpc>
                <a:spcPct val="200000"/>
              </a:lnSpc>
              <a:spcBef>
                <a:spcPts val="1000"/>
              </a:spcBef>
              <a:buClrTx/>
              <a:buFont typeface="Arial" panose="020B0604020202020204" pitchFamily="34" charset="0"/>
              <a:buChar char="•"/>
              <a:defRPr/>
            </a:pPr>
            <a:r>
              <a:rPr lang="en-US" sz="1600" i="1" dirty="0">
                <a:solidFill>
                  <a:schemeClr val="accent2">
                    <a:lumMod val="50000"/>
                  </a:schemeClr>
                </a:solidFill>
              </a:rPr>
              <a:t>Don’t be shy, speak up when you have something to say.</a:t>
            </a:r>
          </a:p>
          <a:p>
            <a:pPr marL="228600" indent="-228600" defTabSz="914400">
              <a:lnSpc>
                <a:spcPct val="200000"/>
              </a:lnSpc>
              <a:spcBef>
                <a:spcPts val="1000"/>
              </a:spcBef>
              <a:buClrTx/>
              <a:buFont typeface="Arial" panose="020B0604020202020204" pitchFamily="34" charset="0"/>
              <a:buChar char="•"/>
              <a:defRPr/>
            </a:pPr>
            <a:r>
              <a:rPr lang="en-US" sz="1600" i="1" dirty="0">
                <a:solidFill>
                  <a:schemeClr val="accent2">
                    <a:lumMod val="50000"/>
                  </a:schemeClr>
                </a:solidFill>
              </a:rPr>
              <a:t>Ask questions if you are unclear or unsure… share your views.</a:t>
            </a:r>
          </a:p>
          <a:p>
            <a:pPr marL="228600" indent="-228600" defTabSz="914400">
              <a:lnSpc>
                <a:spcPct val="200000"/>
              </a:lnSpc>
              <a:spcBef>
                <a:spcPts val="1000"/>
              </a:spcBef>
              <a:buClrTx/>
              <a:buFont typeface="Arial" panose="020B0604020202020204" pitchFamily="34" charset="0"/>
              <a:buChar char="•"/>
              <a:defRPr/>
            </a:pPr>
            <a:r>
              <a:rPr lang="en-US" sz="1600" i="1" dirty="0">
                <a:solidFill>
                  <a:schemeClr val="accent2">
                    <a:lumMod val="50000"/>
                  </a:schemeClr>
                </a:solidFill>
              </a:rPr>
              <a:t>Expand your professional network here with your fellow data standards gurus. </a:t>
            </a:r>
          </a:p>
          <a:p>
            <a:endParaRPr lang="en-US" sz="1600" dirty="0">
              <a:solidFill>
                <a:schemeClr val="accent2">
                  <a:lumMod val="50000"/>
                </a:schemeClr>
              </a:solidFill>
            </a:endParaRPr>
          </a:p>
        </p:txBody>
      </p:sp>
    </p:spTree>
    <p:extLst>
      <p:ext uri="{BB962C8B-B14F-4D97-AF65-F5344CB8AC3E}">
        <p14:creationId xmlns:p14="http://schemas.microsoft.com/office/powerpoint/2010/main" val="161291520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E6ADB63-971D-4D23-B540-898AD46774B9}"/>
              </a:ext>
            </a:extLst>
          </p:cNvPr>
          <p:cNvSpPr>
            <a:spLocks noGrp="1"/>
          </p:cNvSpPr>
          <p:nvPr>
            <p:ph type="sldNum" sz="quarter" idx="12"/>
          </p:nvPr>
        </p:nvSpPr>
        <p:spPr/>
        <p:txBody>
          <a:bodyPr/>
          <a:lstStyle/>
          <a:p>
            <a:fld id="{5CB437ED-D65A-487C-8BD9-AF71EF98D60F}" type="slidenum">
              <a:rPr lang="en-US" smtClean="0"/>
              <a:t>40</a:t>
            </a:fld>
            <a:endParaRPr lang="en-US" dirty="0"/>
          </a:p>
        </p:txBody>
      </p:sp>
      <p:pic>
        <p:nvPicPr>
          <p:cNvPr id="5" name="Picture 2" descr="Q &amp; A With Residents | Suburban Living Magazine">
            <a:extLst>
              <a:ext uri="{FF2B5EF4-FFF2-40B4-BE49-F238E27FC236}">
                <a16:creationId xmlns:a16="http://schemas.microsoft.com/office/drawing/2014/main" id="{8B596519-F22B-4642-90AE-4159613A14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40840" y="244531"/>
            <a:ext cx="5554980" cy="3184469"/>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2CC3D4-7F53-45EA-81EF-37DB5F4A388C}"/>
              </a:ext>
            </a:extLst>
          </p:cNvPr>
          <p:cNvSpPr txBox="1"/>
          <p:nvPr/>
        </p:nvSpPr>
        <p:spPr>
          <a:xfrm>
            <a:off x="191737" y="4302041"/>
            <a:ext cx="8843010" cy="1881734"/>
          </a:xfrm>
          <a:prstGeom prst="rect">
            <a:avLst/>
          </a:prstGeom>
          <a:noFill/>
        </p:spPr>
        <p:txBody>
          <a:bodyPr wrap="square">
            <a:spAutoFit/>
          </a:bodyPr>
          <a:lstStyle/>
          <a:p>
            <a:pPr marL="285750" indent="-285750">
              <a:lnSpc>
                <a:spcPct val="200000"/>
              </a:lnSpc>
              <a:buFont typeface="Arial" panose="020B0604020202020204" pitchFamily="34" charset="0"/>
              <a:buChar char="•"/>
            </a:pPr>
            <a:r>
              <a:rPr lang="en-US" sz="1200" b="1" i="1" dirty="0">
                <a:solidFill>
                  <a:srgbClr val="000000"/>
                </a:solidFill>
                <a:cs typeface="Arial" panose="020B0604020202020204" pitchFamily="34" charset="0"/>
              </a:rPr>
              <a:t>NIEM Plays a Key Role in:</a:t>
            </a:r>
          </a:p>
          <a:p>
            <a:pPr marL="742950" lvl="1" indent="-285750">
              <a:lnSpc>
                <a:spcPct val="200000"/>
              </a:lnSpc>
              <a:buFont typeface="Arial" panose="020B0604020202020204" pitchFamily="34" charset="0"/>
              <a:buChar char="•"/>
            </a:pPr>
            <a:r>
              <a:rPr lang="en-US" sz="1200" dirty="0">
                <a:solidFill>
                  <a:srgbClr val="000000"/>
                </a:solidFill>
                <a:cs typeface="Arial" panose="020B0604020202020204" pitchFamily="34" charset="0"/>
              </a:rPr>
              <a:t>Designating an Organization as a  “ </a:t>
            </a:r>
            <a:r>
              <a:rPr lang="en-US" sz="1200" b="1" dirty="0">
                <a:solidFill>
                  <a:srgbClr val="000000"/>
                </a:solidFill>
                <a:effectLst>
                  <a:outerShdw blurRad="38100" dist="38100" dir="2700000" algn="tl">
                    <a:srgbClr val="000000">
                      <a:alpha val="43137"/>
                    </a:srgbClr>
                  </a:outerShdw>
                </a:effectLst>
                <a:cs typeface="Arial" panose="020B0604020202020204" pitchFamily="34" charset="0"/>
              </a:rPr>
              <a:t>Data Driven Organization </a:t>
            </a:r>
            <a:r>
              <a:rPr lang="en-US" sz="1200" dirty="0">
                <a:solidFill>
                  <a:srgbClr val="000000"/>
                </a:solidFill>
                <a:cs typeface="Arial" panose="020B0604020202020204" pitchFamily="34" charset="0"/>
              </a:rPr>
              <a:t>”.</a:t>
            </a:r>
          </a:p>
          <a:p>
            <a:pPr marL="742950" lvl="1" indent="-285750">
              <a:lnSpc>
                <a:spcPct val="200000"/>
              </a:lnSpc>
              <a:buFont typeface="Arial" panose="020B0604020202020204" pitchFamily="34" charset="0"/>
              <a:buChar char="•"/>
            </a:pPr>
            <a:r>
              <a:rPr lang="en-US" sz="1200" dirty="0">
                <a:solidFill>
                  <a:srgbClr val="000000"/>
                </a:solidFill>
                <a:cs typeface="Arial" panose="020B0604020202020204" pitchFamily="34" charset="0"/>
              </a:rPr>
              <a:t>Organizations that must Consume, Access, Manipulate, Manage, Analyze, Standardize, Share and  Distribute all Available Data from Existing or New Potential Data Sources. </a:t>
            </a:r>
          </a:p>
          <a:p>
            <a:pPr marL="742950" lvl="1" indent="-285750">
              <a:lnSpc>
                <a:spcPct val="200000"/>
              </a:lnSpc>
              <a:buFont typeface="Arial" panose="020B0604020202020204" pitchFamily="34" charset="0"/>
              <a:buChar char="•"/>
            </a:pPr>
            <a:r>
              <a:rPr lang="en-US" sz="1200" dirty="0">
                <a:solidFill>
                  <a:srgbClr val="000000"/>
                </a:solidFill>
                <a:cs typeface="Arial" panose="020B0604020202020204" pitchFamily="34" charset="0"/>
              </a:rPr>
              <a:t>Data Architecture, Data Management and Data Engineering, the Key Components of any IT Modernization Life Cycle. </a:t>
            </a:r>
          </a:p>
        </p:txBody>
      </p:sp>
    </p:spTree>
    <p:extLst>
      <p:ext uri="{BB962C8B-B14F-4D97-AF65-F5344CB8AC3E}">
        <p14:creationId xmlns:p14="http://schemas.microsoft.com/office/powerpoint/2010/main" val="133302393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BB58067-5C85-491E-96ED-E33B32494045}"/>
              </a:ext>
            </a:extLst>
          </p:cNvPr>
          <p:cNvSpPr>
            <a:spLocks noGrp="1"/>
          </p:cNvSpPr>
          <p:nvPr>
            <p:ph type="sldNum" sz="quarter" idx="12"/>
          </p:nvPr>
        </p:nvSpPr>
        <p:spPr/>
        <p:txBody>
          <a:bodyPr/>
          <a:lstStyle/>
          <a:p>
            <a:fld id="{5CB437ED-D65A-487C-8BD9-AF71EF98D60F}" type="slidenum">
              <a:rPr lang="en-US" smtClean="0"/>
              <a:t>41</a:t>
            </a:fld>
            <a:endParaRPr lang="en-US" dirty="0"/>
          </a:p>
        </p:txBody>
      </p:sp>
      <p:sp>
        <p:nvSpPr>
          <p:cNvPr id="9" name="Content Placeholder 2">
            <a:extLst>
              <a:ext uri="{FF2B5EF4-FFF2-40B4-BE49-F238E27FC236}">
                <a16:creationId xmlns:a16="http://schemas.microsoft.com/office/drawing/2014/main" id="{592184CF-093B-46D4-B1D5-241D280DA9B1}"/>
              </a:ext>
            </a:extLst>
          </p:cNvPr>
          <p:cNvSpPr txBox="1">
            <a:spLocks/>
          </p:cNvSpPr>
          <p:nvPr/>
        </p:nvSpPr>
        <p:spPr>
          <a:xfrm>
            <a:off x="3200400" y="4944226"/>
            <a:ext cx="4314422" cy="1491594"/>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Tx/>
              <a:buFont typeface="Arial"/>
              <a:buChar char="•"/>
              <a:defRPr sz="2800" kern="1200">
                <a:solidFill>
                  <a:srgbClr val="7F7F7F"/>
                </a:solidFill>
                <a:latin typeface="+mn-lt"/>
                <a:ea typeface="+mn-ea"/>
                <a:cs typeface="+mn-cs"/>
              </a:defRPr>
            </a:lvl1pPr>
            <a:lvl2pPr marL="742950" indent="-285750" algn="l" defTabSz="457200" rtl="0" eaLnBrk="1" latinLnBrk="0" hangingPunct="1">
              <a:spcBef>
                <a:spcPct val="20000"/>
              </a:spcBef>
              <a:buClrTx/>
              <a:buFont typeface="Arial"/>
              <a:buChar char="–"/>
              <a:defRPr sz="2400" kern="1200">
                <a:solidFill>
                  <a:srgbClr val="7F7F7F"/>
                </a:solidFill>
                <a:latin typeface="+mn-lt"/>
                <a:ea typeface="+mn-ea"/>
                <a:cs typeface="+mn-cs"/>
              </a:defRPr>
            </a:lvl2pPr>
            <a:lvl3pPr marL="1143000" indent="-228600" algn="l" defTabSz="457200" rtl="0" eaLnBrk="1" latinLnBrk="0" hangingPunct="1">
              <a:spcBef>
                <a:spcPct val="20000"/>
              </a:spcBef>
              <a:buClrTx/>
              <a:buFont typeface="Arial"/>
              <a:buChar char="•"/>
              <a:defRPr sz="2000" kern="1200">
                <a:solidFill>
                  <a:srgbClr val="7F7F7F"/>
                </a:solidFill>
                <a:latin typeface="+mn-lt"/>
                <a:ea typeface="+mn-ea"/>
                <a:cs typeface="+mn-cs"/>
              </a:defRPr>
            </a:lvl3pPr>
            <a:lvl4pPr marL="1600200" indent="-228600" algn="l" defTabSz="457200" rtl="0" eaLnBrk="1" latinLnBrk="0" hangingPunct="1">
              <a:spcBef>
                <a:spcPct val="20000"/>
              </a:spcBef>
              <a:buClrTx/>
              <a:buFont typeface="Arial"/>
              <a:buChar char="–"/>
              <a:defRPr sz="1800" kern="1200">
                <a:solidFill>
                  <a:srgbClr val="7F7F7F"/>
                </a:solidFill>
                <a:latin typeface="+mn-lt"/>
                <a:ea typeface="+mn-ea"/>
                <a:cs typeface="+mn-cs"/>
              </a:defRPr>
            </a:lvl4pPr>
            <a:lvl5pPr marL="2057400" indent="-228600" algn="l" defTabSz="457200" rtl="0" eaLnBrk="1" latinLnBrk="0" hangingPunct="1">
              <a:spcBef>
                <a:spcPct val="20000"/>
              </a:spcBef>
              <a:buClrTx/>
              <a:buFont typeface="Arial"/>
              <a:buChar char="»"/>
              <a:defRPr sz="1800" kern="1200">
                <a:solidFill>
                  <a:srgbClr val="7F7F7F"/>
                </a:solidFill>
                <a:latin typeface="+mn-lt"/>
                <a:ea typeface="+mn-ea"/>
                <a:cs typeface="+mn-cs"/>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457200" lvl="1" indent="0">
              <a:buFont typeface="Arial"/>
              <a:buNone/>
            </a:pPr>
            <a:endParaRPr lang="en-US" sz="1400" dirty="0">
              <a:solidFill>
                <a:srgbClr val="000000"/>
              </a:solidFill>
            </a:endParaRPr>
          </a:p>
          <a:p>
            <a:pPr lvl="1">
              <a:buFont typeface="Wingdings" panose="05000000000000000000" pitchFamily="2" charset="2"/>
              <a:buChar char="Ø"/>
            </a:pPr>
            <a:r>
              <a:rPr lang="en-US" sz="1400" dirty="0">
                <a:solidFill>
                  <a:srgbClr val="000000"/>
                </a:solidFill>
              </a:rPr>
              <a:t>Kamran Atri</a:t>
            </a:r>
          </a:p>
          <a:p>
            <a:endParaRPr lang="en-US" sz="1800" dirty="0">
              <a:solidFill>
                <a:srgbClr val="000000"/>
              </a:solidFill>
            </a:endParaRPr>
          </a:p>
          <a:p>
            <a:endParaRPr lang="en-US" sz="1800" dirty="0">
              <a:solidFill>
                <a:srgbClr val="000000"/>
              </a:solidFill>
            </a:endParaRPr>
          </a:p>
          <a:p>
            <a:endParaRPr lang="en-US" sz="1800" dirty="0">
              <a:solidFill>
                <a:srgbClr val="000000"/>
              </a:solidFill>
            </a:endParaRPr>
          </a:p>
        </p:txBody>
      </p:sp>
      <p:sp>
        <p:nvSpPr>
          <p:cNvPr id="10" name="Content Placeholder 2">
            <a:extLst>
              <a:ext uri="{FF2B5EF4-FFF2-40B4-BE49-F238E27FC236}">
                <a16:creationId xmlns:a16="http://schemas.microsoft.com/office/drawing/2014/main" id="{E98A65B2-D8D8-4573-8B4B-8F462AB2BEE1}"/>
              </a:ext>
            </a:extLst>
          </p:cNvPr>
          <p:cNvSpPr>
            <a:spLocks noGrp="1"/>
          </p:cNvSpPr>
          <p:nvPr>
            <p:ph sz="half" idx="1"/>
          </p:nvPr>
        </p:nvSpPr>
        <p:spPr>
          <a:xfrm>
            <a:off x="0" y="4302760"/>
            <a:ext cx="4314422" cy="2085435"/>
          </a:xfrm>
        </p:spPr>
        <p:txBody>
          <a:bodyPr>
            <a:normAutofit/>
          </a:bodyPr>
          <a:lstStyle/>
          <a:p>
            <a:endParaRPr lang="en-US" sz="1800" dirty="0">
              <a:solidFill>
                <a:srgbClr val="000000"/>
              </a:solidFill>
            </a:endParaRPr>
          </a:p>
          <a:p>
            <a:endParaRPr lang="en-US" sz="1800" dirty="0">
              <a:solidFill>
                <a:srgbClr val="000000"/>
              </a:solidFill>
            </a:endParaRPr>
          </a:p>
          <a:p>
            <a:pPr marL="457200" lvl="1" indent="0">
              <a:buNone/>
            </a:pPr>
            <a:endParaRPr lang="en-US" sz="1400" dirty="0">
              <a:solidFill>
                <a:srgbClr val="000000"/>
              </a:solidFill>
            </a:endParaRPr>
          </a:p>
          <a:p>
            <a:pPr lvl="1">
              <a:buFont typeface="Wingdings" panose="05000000000000000000" pitchFamily="2" charset="2"/>
              <a:buChar char="Ø"/>
            </a:pPr>
            <a:r>
              <a:rPr lang="en-US" sz="1400" dirty="0">
                <a:solidFill>
                  <a:srgbClr val="000000"/>
                </a:solidFill>
              </a:rPr>
              <a:t>Thomas Krul </a:t>
            </a:r>
          </a:p>
          <a:p>
            <a:endParaRPr lang="en-US" sz="1800" dirty="0">
              <a:solidFill>
                <a:srgbClr val="000000"/>
              </a:solidFill>
            </a:endParaRPr>
          </a:p>
          <a:p>
            <a:endParaRPr lang="en-US" sz="1800" dirty="0">
              <a:solidFill>
                <a:srgbClr val="000000"/>
              </a:solidFill>
            </a:endParaRPr>
          </a:p>
          <a:p>
            <a:endParaRPr lang="en-US" sz="1800" dirty="0">
              <a:solidFill>
                <a:srgbClr val="000000"/>
              </a:solidFill>
            </a:endParaRPr>
          </a:p>
        </p:txBody>
      </p:sp>
      <p:pic>
        <p:nvPicPr>
          <p:cNvPr id="11" name="Picture 10">
            <a:extLst>
              <a:ext uri="{FF2B5EF4-FFF2-40B4-BE49-F238E27FC236}">
                <a16:creationId xmlns:a16="http://schemas.microsoft.com/office/drawing/2014/main" id="{B744A93B-9E4C-47AD-A352-D33D3EE8FF42}"/>
              </a:ext>
            </a:extLst>
          </p:cNvPr>
          <p:cNvPicPr>
            <a:picLocks noChangeAspect="1"/>
          </p:cNvPicPr>
          <p:nvPr/>
        </p:nvPicPr>
        <p:blipFill>
          <a:blip r:embed="rId2"/>
          <a:stretch>
            <a:fillRect/>
          </a:stretch>
        </p:blipFill>
        <p:spPr>
          <a:xfrm>
            <a:off x="1592251" y="1173113"/>
            <a:ext cx="5755434" cy="3312906"/>
          </a:xfrm>
          <a:prstGeom prst="rect">
            <a:avLst/>
          </a:prstGeom>
        </p:spPr>
      </p:pic>
      <p:pic>
        <p:nvPicPr>
          <p:cNvPr id="12" name="Picture 4" descr="Photo of Kamran Atri">
            <a:extLst>
              <a:ext uri="{FF2B5EF4-FFF2-40B4-BE49-F238E27FC236}">
                <a16:creationId xmlns:a16="http://schemas.microsoft.com/office/drawing/2014/main" id="{7FA9CAEA-991B-451D-9C92-D1E122D516C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19730" b="9124"/>
          <a:stretch/>
        </p:blipFill>
        <p:spPr bwMode="auto">
          <a:xfrm>
            <a:off x="4237750" y="4657328"/>
            <a:ext cx="540499" cy="61191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A person driving a car&#10;&#10;Description automatically generated">
            <a:extLst>
              <a:ext uri="{FF2B5EF4-FFF2-40B4-BE49-F238E27FC236}">
                <a16:creationId xmlns:a16="http://schemas.microsoft.com/office/drawing/2014/main" id="{10633AE7-6124-4794-99AB-B2652DFA7CAE}"/>
              </a:ext>
            </a:extLst>
          </p:cNvPr>
          <p:cNvPicPr>
            <a:picLocks noChangeAspect="1"/>
          </p:cNvPicPr>
          <p:nvPr/>
        </p:nvPicPr>
        <p:blipFill rotWithShape="1">
          <a:blip r:embed="rId4"/>
          <a:srcRect l="12986" t="9113" r="12986" b="7560"/>
          <a:stretch/>
        </p:blipFill>
        <p:spPr>
          <a:xfrm>
            <a:off x="1119595" y="4672322"/>
            <a:ext cx="540499" cy="610674"/>
          </a:xfrm>
          <a:prstGeom prst="rect">
            <a:avLst/>
          </a:prstGeom>
        </p:spPr>
      </p:pic>
      <p:sp>
        <p:nvSpPr>
          <p:cNvPr id="14" name="Text Placeholder 4">
            <a:extLst>
              <a:ext uri="{FF2B5EF4-FFF2-40B4-BE49-F238E27FC236}">
                <a16:creationId xmlns:a16="http://schemas.microsoft.com/office/drawing/2014/main" id="{F12581A7-43FC-4BCA-8323-4E01CE655B44}"/>
              </a:ext>
            </a:extLst>
          </p:cNvPr>
          <p:cNvSpPr txBox="1">
            <a:spLocks/>
          </p:cNvSpPr>
          <p:nvPr/>
        </p:nvSpPr>
        <p:spPr>
          <a:xfrm>
            <a:off x="95909" y="184484"/>
            <a:ext cx="8952182" cy="8520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Font typeface="Arial" panose="020B0604020202020204" pitchFamily="34" charset="0"/>
              <a:buNone/>
            </a:pPr>
            <a:r>
              <a:rPr lang="en-US" sz="3400" dirty="0">
                <a:ln w="0"/>
                <a:solidFill>
                  <a:prstClr val="black"/>
                </a:solidFill>
                <a:effectLst>
                  <a:outerShdw blurRad="38100" dist="19050" dir="2700000" algn="tl" rotWithShape="0">
                    <a:prstClr val="black">
                      <a:alpha val="40000"/>
                    </a:prstClr>
                  </a:outerShdw>
                </a:effectLst>
                <a:latin typeface="Calibri" panose="020F0502020204030204"/>
              </a:rPr>
              <a:t>Enabling Connected </a:t>
            </a:r>
            <a:r>
              <a:rPr lang="en-US" sz="4000" b="1" i="1" spc="50" dirty="0">
                <a:ln w="9525" cmpd="sng">
                  <a:solidFill>
                    <a:srgbClr val="4472C4"/>
                  </a:solidFill>
                  <a:prstDash val="solid"/>
                </a:ln>
                <a:solidFill>
                  <a:srgbClr val="70AD47">
                    <a:tint val="1000"/>
                  </a:srgbClr>
                </a:solidFill>
                <a:effectLst>
                  <a:glow rad="38100">
                    <a:srgbClr val="4472C4">
                      <a:alpha val="40000"/>
                    </a:srgbClr>
                  </a:glow>
                  <a:outerShdw blurRad="38100" dist="38100" dir="2700000" algn="tl">
                    <a:srgbClr val="000000">
                      <a:alpha val="43137"/>
                    </a:srgbClr>
                  </a:outerShdw>
                </a:effectLst>
                <a:latin typeface="Calibri" panose="020F0502020204030204"/>
              </a:rPr>
              <a:t>Future</a:t>
            </a:r>
            <a:r>
              <a:rPr lang="en-US" sz="3400" i="1" dirty="0">
                <a:ln w="0"/>
                <a:solidFill>
                  <a:prstClr val="black"/>
                </a:solidFill>
                <a:effectLst>
                  <a:outerShdw blurRad="38100" dist="19050" dir="2700000" algn="tl" rotWithShape="0">
                    <a:prstClr val="black">
                      <a:alpha val="40000"/>
                    </a:prstClr>
                  </a:outerShdw>
                </a:effectLst>
                <a:latin typeface="Calibri" panose="020F0502020204030204"/>
              </a:rPr>
              <a:t> </a:t>
            </a:r>
            <a:r>
              <a:rPr lang="en-US" sz="3400" dirty="0">
                <a:ln w="0"/>
                <a:solidFill>
                  <a:prstClr val="black"/>
                </a:solidFill>
                <a:effectLst>
                  <a:outerShdw blurRad="38100" dist="19050" dir="2700000" algn="tl" rotWithShape="0">
                    <a:prstClr val="black">
                      <a:alpha val="40000"/>
                    </a:prstClr>
                  </a:outerShdw>
                </a:effectLst>
                <a:latin typeface="Calibri" panose="020F0502020204030204"/>
              </a:rPr>
              <a:t>Now</a:t>
            </a:r>
          </a:p>
        </p:txBody>
      </p:sp>
      <p:cxnSp>
        <p:nvCxnSpPr>
          <p:cNvPr id="15" name="Straight Connector 14">
            <a:extLst>
              <a:ext uri="{FF2B5EF4-FFF2-40B4-BE49-F238E27FC236}">
                <a16:creationId xmlns:a16="http://schemas.microsoft.com/office/drawing/2014/main" id="{4224A774-8718-417B-9DC0-7D0A5BE80104}"/>
              </a:ext>
            </a:extLst>
          </p:cNvPr>
          <p:cNvCxnSpPr/>
          <p:nvPr/>
        </p:nvCxnSpPr>
        <p:spPr bwMode="auto">
          <a:xfrm>
            <a:off x="5471133" y="279095"/>
            <a:ext cx="1159411" cy="579705"/>
          </a:xfrm>
          <a:prstGeom prst="line">
            <a:avLst/>
          </a:prstGeom>
          <a:solidFill>
            <a:srgbClr val="4472C4"/>
          </a:solidFill>
          <a:ln w="28575" cap="flat" cmpd="sng" algn="ctr">
            <a:solidFill>
              <a:srgbClr val="FF0000"/>
            </a:solidFill>
            <a:prstDash val="sysDot"/>
            <a:round/>
            <a:headEnd type="none" w="med" len="med"/>
            <a:tailEnd type="none" w="med" len="med"/>
          </a:ln>
          <a:effectLst/>
        </p:spPr>
      </p:cxnSp>
      <p:cxnSp>
        <p:nvCxnSpPr>
          <p:cNvPr id="16" name="Straight Connector 15">
            <a:extLst>
              <a:ext uri="{FF2B5EF4-FFF2-40B4-BE49-F238E27FC236}">
                <a16:creationId xmlns:a16="http://schemas.microsoft.com/office/drawing/2014/main" id="{AFF5AA4D-54A5-48F9-837F-399009DE7064}"/>
              </a:ext>
            </a:extLst>
          </p:cNvPr>
          <p:cNvCxnSpPr/>
          <p:nvPr/>
        </p:nvCxnSpPr>
        <p:spPr bwMode="auto">
          <a:xfrm flipH="1">
            <a:off x="5471133" y="279095"/>
            <a:ext cx="1159411" cy="579705"/>
          </a:xfrm>
          <a:prstGeom prst="line">
            <a:avLst/>
          </a:prstGeom>
          <a:solidFill>
            <a:srgbClr val="4472C4"/>
          </a:solidFill>
          <a:ln w="28575" cap="flat" cmpd="sng" algn="ctr">
            <a:solidFill>
              <a:srgbClr val="FF0000"/>
            </a:solidFill>
            <a:prstDash val="sysDot"/>
            <a:round/>
            <a:headEnd type="none" w="med" len="med"/>
            <a:tailEnd type="none" w="med" len="med"/>
          </a:ln>
          <a:effectLst/>
        </p:spPr>
      </p:cxnSp>
      <p:sp>
        <p:nvSpPr>
          <p:cNvPr id="17" name="TextBox 16">
            <a:extLst>
              <a:ext uri="{FF2B5EF4-FFF2-40B4-BE49-F238E27FC236}">
                <a16:creationId xmlns:a16="http://schemas.microsoft.com/office/drawing/2014/main" id="{F63DC799-8049-4B0B-979E-36DCA128DA33}"/>
              </a:ext>
            </a:extLst>
          </p:cNvPr>
          <p:cNvSpPr txBox="1"/>
          <p:nvPr/>
        </p:nvSpPr>
        <p:spPr>
          <a:xfrm>
            <a:off x="756558" y="5554900"/>
            <a:ext cx="1483856" cy="230832"/>
          </a:xfrm>
          <a:prstGeom prst="rect">
            <a:avLst/>
          </a:prstGeom>
          <a:noFill/>
        </p:spPr>
        <p:txBody>
          <a:bodyPr wrap="square">
            <a:spAutoFit/>
          </a:bodyPr>
          <a:lstStyle/>
          <a:p>
            <a:r>
              <a:rPr lang="en-US" sz="900" dirty="0">
                <a:solidFill>
                  <a:schemeClr val="tx2">
                    <a:lumMod val="60000"/>
                    <a:lumOff val="40000"/>
                  </a:schemeClr>
                </a:solidFill>
                <a:hlinkClick r:id="rId5">
                  <a:extLst>
                    <a:ext uri="{A12FA001-AC4F-418D-AE19-62706E023703}">
                      <ahyp:hlinkClr xmlns:ahyp="http://schemas.microsoft.com/office/drawing/2018/hyperlinkcolor" val="tx"/>
                    </a:ext>
                  </a:extLst>
                </a:hlinkClick>
              </a:rPr>
              <a:t>thomas.krul@canada.ca</a:t>
            </a:r>
            <a:endParaRPr lang="en-US" sz="900" dirty="0">
              <a:solidFill>
                <a:schemeClr val="tx2">
                  <a:lumMod val="60000"/>
                  <a:lumOff val="40000"/>
                </a:schemeClr>
              </a:solidFill>
            </a:endParaRPr>
          </a:p>
        </p:txBody>
      </p:sp>
      <p:sp>
        <p:nvSpPr>
          <p:cNvPr id="18" name="TextBox 17">
            <a:extLst>
              <a:ext uri="{FF2B5EF4-FFF2-40B4-BE49-F238E27FC236}">
                <a16:creationId xmlns:a16="http://schemas.microsoft.com/office/drawing/2014/main" id="{4BC6F453-55A4-459B-AEA5-6EE01C689833}"/>
              </a:ext>
            </a:extLst>
          </p:cNvPr>
          <p:cNvSpPr txBox="1"/>
          <p:nvPr/>
        </p:nvSpPr>
        <p:spPr>
          <a:xfrm>
            <a:off x="3962312" y="5554900"/>
            <a:ext cx="1483856" cy="230832"/>
          </a:xfrm>
          <a:prstGeom prst="rect">
            <a:avLst/>
          </a:prstGeom>
          <a:noFill/>
        </p:spPr>
        <p:txBody>
          <a:bodyPr wrap="square">
            <a:spAutoFit/>
          </a:bodyPr>
          <a:lstStyle/>
          <a:p>
            <a:r>
              <a:rPr lang="en-US" sz="900" dirty="0">
                <a:solidFill>
                  <a:schemeClr val="tx2">
                    <a:lumMod val="60000"/>
                    <a:lumOff val="40000"/>
                  </a:schemeClr>
                </a:solidFill>
                <a:hlinkClick r:id="rId6">
                  <a:extLst>
                    <a:ext uri="{A12FA001-AC4F-418D-AE19-62706E023703}">
                      <ahyp:hlinkClr xmlns:ahyp="http://schemas.microsoft.com/office/drawing/2018/hyperlinkcolor" val="tx"/>
                    </a:ext>
                  </a:extLst>
                </a:hlinkClick>
              </a:rPr>
              <a:t>katri@A4SAFE.COM</a:t>
            </a:r>
            <a:endParaRPr lang="en-US" sz="900" dirty="0">
              <a:solidFill>
                <a:schemeClr val="tx2">
                  <a:lumMod val="60000"/>
                  <a:lumOff val="40000"/>
                </a:schemeClr>
              </a:solidFill>
            </a:endParaRPr>
          </a:p>
        </p:txBody>
      </p:sp>
      <p:pic>
        <p:nvPicPr>
          <p:cNvPr id="19" name="Picture 2" descr="Image result for public safety canada">
            <a:extLst>
              <a:ext uri="{FF2B5EF4-FFF2-40B4-BE49-F238E27FC236}">
                <a16:creationId xmlns:a16="http://schemas.microsoft.com/office/drawing/2014/main" id="{34B4A5D3-0E29-4D83-937F-6A04210F7B0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06010" y="4992552"/>
            <a:ext cx="991077" cy="569095"/>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A person wearing glasses&#10;&#10;Description automatically generated with medium confidence">
            <a:extLst>
              <a:ext uri="{FF2B5EF4-FFF2-40B4-BE49-F238E27FC236}">
                <a16:creationId xmlns:a16="http://schemas.microsoft.com/office/drawing/2014/main" id="{013AA4AD-EA14-4193-85F1-F362EA8ACFE7}"/>
              </a:ext>
            </a:extLst>
          </p:cNvPr>
          <p:cNvPicPr>
            <a:picLocks noChangeAspect="1"/>
          </p:cNvPicPr>
          <p:nvPr/>
        </p:nvPicPr>
        <p:blipFill rotWithShape="1">
          <a:blip r:embed="rId8"/>
          <a:srcRect l="8908" t="11676" r="26064"/>
          <a:stretch/>
        </p:blipFill>
        <p:spPr>
          <a:xfrm>
            <a:off x="7149260" y="4672322"/>
            <a:ext cx="590372" cy="601404"/>
          </a:xfrm>
          <a:prstGeom prst="rect">
            <a:avLst/>
          </a:prstGeom>
        </p:spPr>
      </p:pic>
      <p:sp>
        <p:nvSpPr>
          <p:cNvPr id="21" name="TextBox 20">
            <a:extLst>
              <a:ext uri="{FF2B5EF4-FFF2-40B4-BE49-F238E27FC236}">
                <a16:creationId xmlns:a16="http://schemas.microsoft.com/office/drawing/2014/main" id="{529CE106-A84F-4F4F-B472-8C6832BC12A8}"/>
              </a:ext>
            </a:extLst>
          </p:cNvPr>
          <p:cNvSpPr txBox="1"/>
          <p:nvPr/>
        </p:nvSpPr>
        <p:spPr>
          <a:xfrm>
            <a:off x="763980" y="5933838"/>
            <a:ext cx="1921904" cy="246221"/>
          </a:xfrm>
          <a:prstGeom prst="rect">
            <a:avLst/>
          </a:prstGeom>
          <a:noFill/>
        </p:spPr>
        <p:txBody>
          <a:bodyPr wrap="square">
            <a:spAutoFit/>
          </a:bodyPr>
          <a:lstStyle/>
          <a:p>
            <a:r>
              <a:rPr lang="en-US" sz="1000" b="1" dirty="0">
                <a:solidFill>
                  <a:srgbClr val="000000"/>
                </a:solidFill>
              </a:rPr>
              <a:t>NBAC Co-Chairs</a:t>
            </a:r>
          </a:p>
        </p:txBody>
      </p:sp>
      <p:sp>
        <p:nvSpPr>
          <p:cNvPr id="22" name="TextBox 21">
            <a:extLst>
              <a:ext uri="{FF2B5EF4-FFF2-40B4-BE49-F238E27FC236}">
                <a16:creationId xmlns:a16="http://schemas.microsoft.com/office/drawing/2014/main" id="{9E59D036-5CD8-47F1-9379-8E82FF19480C}"/>
              </a:ext>
            </a:extLst>
          </p:cNvPr>
          <p:cNvSpPr txBox="1"/>
          <p:nvPr/>
        </p:nvSpPr>
        <p:spPr>
          <a:xfrm>
            <a:off x="3975004" y="5933838"/>
            <a:ext cx="1921904" cy="246221"/>
          </a:xfrm>
          <a:prstGeom prst="rect">
            <a:avLst/>
          </a:prstGeom>
          <a:noFill/>
        </p:spPr>
        <p:txBody>
          <a:bodyPr wrap="square">
            <a:spAutoFit/>
          </a:bodyPr>
          <a:lstStyle/>
          <a:p>
            <a:r>
              <a:rPr lang="en-US" sz="1000" b="1" dirty="0">
                <a:solidFill>
                  <a:srgbClr val="000000"/>
                </a:solidFill>
              </a:rPr>
              <a:t>NBAC Co-Chairs</a:t>
            </a:r>
          </a:p>
        </p:txBody>
      </p:sp>
      <p:pic>
        <p:nvPicPr>
          <p:cNvPr id="23" name="Picture 22" descr="Logo&#10;&#10;Description automatically generated">
            <a:extLst>
              <a:ext uri="{FF2B5EF4-FFF2-40B4-BE49-F238E27FC236}">
                <a16:creationId xmlns:a16="http://schemas.microsoft.com/office/drawing/2014/main" id="{1C45B519-6341-4CC9-8376-0A50C7037BC9}"/>
              </a:ext>
            </a:extLst>
          </p:cNvPr>
          <p:cNvPicPr>
            <a:picLocks noChangeAspect="1"/>
          </p:cNvPicPr>
          <p:nvPr/>
        </p:nvPicPr>
        <p:blipFill>
          <a:blip r:embed="rId9"/>
          <a:stretch>
            <a:fillRect/>
          </a:stretch>
        </p:blipFill>
        <p:spPr>
          <a:xfrm>
            <a:off x="5007492" y="4984282"/>
            <a:ext cx="604753" cy="601403"/>
          </a:xfrm>
          <a:prstGeom prst="rect">
            <a:avLst/>
          </a:prstGeom>
        </p:spPr>
      </p:pic>
      <p:sp>
        <p:nvSpPr>
          <p:cNvPr id="24" name="TextBox 23">
            <a:extLst>
              <a:ext uri="{FF2B5EF4-FFF2-40B4-BE49-F238E27FC236}">
                <a16:creationId xmlns:a16="http://schemas.microsoft.com/office/drawing/2014/main" id="{283B4F3C-B79B-4F66-9AB6-7EFF8A014A35}"/>
              </a:ext>
            </a:extLst>
          </p:cNvPr>
          <p:cNvSpPr txBox="1"/>
          <p:nvPr/>
        </p:nvSpPr>
        <p:spPr>
          <a:xfrm>
            <a:off x="6574926" y="5933107"/>
            <a:ext cx="1921904" cy="246221"/>
          </a:xfrm>
          <a:prstGeom prst="rect">
            <a:avLst/>
          </a:prstGeom>
          <a:noFill/>
        </p:spPr>
        <p:txBody>
          <a:bodyPr wrap="square">
            <a:spAutoFit/>
          </a:bodyPr>
          <a:lstStyle/>
          <a:p>
            <a:r>
              <a:rPr lang="en-US" sz="1000" b="1" dirty="0">
                <a:solidFill>
                  <a:srgbClr val="000000"/>
                </a:solidFill>
              </a:rPr>
              <a:t>NBAC Secretariat –NIM PMO</a:t>
            </a:r>
          </a:p>
        </p:txBody>
      </p:sp>
      <p:sp>
        <p:nvSpPr>
          <p:cNvPr id="25" name="TextBox 24">
            <a:extLst>
              <a:ext uri="{FF2B5EF4-FFF2-40B4-BE49-F238E27FC236}">
                <a16:creationId xmlns:a16="http://schemas.microsoft.com/office/drawing/2014/main" id="{2671D848-14B7-4925-9F55-93FD126C5017}"/>
              </a:ext>
            </a:extLst>
          </p:cNvPr>
          <p:cNvSpPr txBox="1"/>
          <p:nvPr/>
        </p:nvSpPr>
        <p:spPr>
          <a:xfrm>
            <a:off x="6573033" y="5582142"/>
            <a:ext cx="2375262" cy="507831"/>
          </a:xfrm>
          <a:prstGeom prst="rect">
            <a:avLst/>
          </a:prstGeom>
          <a:noFill/>
        </p:spPr>
        <p:txBody>
          <a:bodyPr wrap="square">
            <a:spAutoFit/>
          </a:bodyPr>
          <a:lstStyle/>
          <a:p>
            <a:r>
              <a:rPr lang="en-US" altLang="en-US" sz="900" dirty="0">
                <a:solidFill>
                  <a:schemeClr val="tx2">
                    <a:lumMod val="60000"/>
                    <a:lumOff val="40000"/>
                  </a:schemeClr>
                </a:solidFill>
                <a:cs typeface="Tahoma" panose="020B0604030504040204" pitchFamily="34" charset="0"/>
                <a:hlinkClick r:id="rId10">
                  <a:extLst>
                    <a:ext uri="{A12FA001-AC4F-418D-AE19-62706E023703}">
                      <ahyp:hlinkClr xmlns:ahyp="http://schemas.microsoft.com/office/drawing/2018/hyperlinkcolor" val="tx"/>
                    </a:ext>
                  </a:extLst>
                </a:hlinkClick>
              </a:rPr>
              <a:t>S</a:t>
            </a:r>
            <a:r>
              <a:rPr kumimoji="0" lang="en-US" altLang="en-US" sz="900" b="0" i="0" u="none" strike="noStrike" cap="none" normalizeH="0" baseline="0" dirty="0">
                <a:ln>
                  <a:noFill/>
                </a:ln>
                <a:solidFill>
                  <a:schemeClr val="tx2">
                    <a:lumMod val="60000"/>
                    <a:lumOff val="40000"/>
                  </a:schemeClr>
                </a:solidFill>
                <a:effectLst/>
                <a:cs typeface="Tahoma" panose="020B0604030504040204" pitchFamily="34" charset="0"/>
                <a:hlinkClick r:id="rId10">
                  <a:extLst>
                    <a:ext uri="{A12FA001-AC4F-418D-AE19-62706E023703}">
                      <ahyp:hlinkClr xmlns:ahyp="http://schemas.microsoft.com/office/drawing/2018/hyperlinkcolor" val="tx"/>
                    </a:ext>
                  </a:extLst>
                </a:hlinkClick>
              </a:rPr>
              <a:t>tephen.m.sullivan14.ctr@mail.mil</a:t>
            </a:r>
            <a:r>
              <a:rPr kumimoji="0" lang="en-US" altLang="en-US" sz="900" b="0" i="0" u="none" strike="noStrike" cap="none" normalizeH="0" baseline="0" dirty="0">
                <a:ln>
                  <a:noFill/>
                </a:ln>
                <a:solidFill>
                  <a:schemeClr val="tx2">
                    <a:lumMod val="60000"/>
                    <a:lumOff val="40000"/>
                  </a:schemeClr>
                </a:solidFill>
                <a:effectLst/>
              </a:rPr>
              <a:t> </a:t>
            </a:r>
          </a:p>
          <a:p>
            <a:r>
              <a:rPr lang="en-US" sz="900" b="0" i="0" dirty="0">
                <a:solidFill>
                  <a:schemeClr val="tx2">
                    <a:lumMod val="60000"/>
                    <a:lumOff val="40000"/>
                  </a:schemeClr>
                </a:solidFill>
                <a:effectLst/>
                <a:hlinkClick r:id="rId11">
                  <a:extLst>
                    <a:ext uri="{A12FA001-AC4F-418D-AE19-62706E023703}">
                      <ahyp:hlinkClr xmlns:ahyp="http://schemas.microsoft.com/office/drawing/2018/hyperlinkcolor" val="tx"/>
                    </a:ext>
                  </a:extLst>
                </a:hlinkClick>
              </a:rPr>
              <a:t>Sullivan_Stephen@bah.com</a:t>
            </a:r>
            <a:endParaRPr lang="en-US" sz="900" b="0" i="0" dirty="0">
              <a:solidFill>
                <a:schemeClr val="tx2">
                  <a:lumMod val="60000"/>
                  <a:lumOff val="40000"/>
                </a:schemeClr>
              </a:solidFill>
              <a:effectLst/>
            </a:endParaRPr>
          </a:p>
          <a:p>
            <a:endParaRPr lang="en-US" sz="900" dirty="0">
              <a:solidFill>
                <a:schemeClr val="tx2">
                  <a:lumMod val="60000"/>
                  <a:lumOff val="40000"/>
                </a:schemeClr>
              </a:solidFill>
            </a:endParaRPr>
          </a:p>
        </p:txBody>
      </p:sp>
      <p:pic>
        <p:nvPicPr>
          <p:cNvPr id="26" name="Picture 7" descr="Workday and Booz Allen Hamilton | Read Customer Success Stories">
            <a:extLst>
              <a:ext uri="{FF2B5EF4-FFF2-40B4-BE49-F238E27FC236}">
                <a16:creationId xmlns:a16="http://schemas.microsoft.com/office/drawing/2014/main" id="{CDB658A9-764C-4233-A229-6AFAEE9AB566}"/>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190947" y="5294690"/>
            <a:ext cx="864181" cy="432091"/>
          </a:xfrm>
          <a:prstGeom prst="rect">
            <a:avLst/>
          </a:prstGeom>
          <a:noFill/>
          <a:extLst>
            <a:ext uri="{909E8E84-426E-40DD-AFC4-6F175D3DCCD1}">
              <a14:hiddenFill xmlns:a14="http://schemas.microsoft.com/office/drawing/2010/main">
                <a:solidFill>
                  <a:srgbClr val="FFFFFF"/>
                </a:solidFill>
              </a14:hiddenFill>
            </a:ext>
          </a:extLst>
        </p:spPr>
      </p:pic>
      <p:sp>
        <p:nvSpPr>
          <p:cNvPr id="27" name="Content Placeholder 2">
            <a:extLst>
              <a:ext uri="{FF2B5EF4-FFF2-40B4-BE49-F238E27FC236}">
                <a16:creationId xmlns:a16="http://schemas.microsoft.com/office/drawing/2014/main" id="{A9CF7487-C151-42E4-890A-FA583D12D66F}"/>
              </a:ext>
            </a:extLst>
          </p:cNvPr>
          <p:cNvSpPr txBox="1">
            <a:spLocks/>
          </p:cNvSpPr>
          <p:nvPr/>
        </p:nvSpPr>
        <p:spPr>
          <a:xfrm>
            <a:off x="5805823" y="4966134"/>
            <a:ext cx="4314422" cy="819598"/>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Tx/>
              <a:buFont typeface="Arial"/>
              <a:buChar char="•"/>
              <a:defRPr sz="2800" kern="1200">
                <a:solidFill>
                  <a:srgbClr val="7F7F7F"/>
                </a:solidFill>
                <a:latin typeface="+mn-lt"/>
                <a:ea typeface="+mn-ea"/>
                <a:cs typeface="+mn-cs"/>
              </a:defRPr>
            </a:lvl1pPr>
            <a:lvl2pPr marL="742950" indent="-285750" algn="l" defTabSz="457200" rtl="0" eaLnBrk="1" latinLnBrk="0" hangingPunct="1">
              <a:spcBef>
                <a:spcPct val="20000"/>
              </a:spcBef>
              <a:buClrTx/>
              <a:buFont typeface="Arial"/>
              <a:buChar char="–"/>
              <a:defRPr sz="2400" kern="1200">
                <a:solidFill>
                  <a:srgbClr val="7F7F7F"/>
                </a:solidFill>
                <a:latin typeface="+mn-lt"/>
                <a:ea typeface="+mn-ea"/>
                <a:cs typeface="+mn-cs"/>
              </a:defRPr>
            </a:lvl2pPr>
            <a:lvl3pPr marL="1143000" indent="-228600" algn="l" defTabSz="457200" rtl="0" eaLnBrk="1" latinLnBrk="0" hangingPunct="1">
              <a:spcBef>
                <a:spcPct val="20000"/>
              </a:spcBef>
              <a:buClrTx/>
              <a:buFont typeface="Arial"/>
              <a:buChar char="•"/>
              <a:defRPr sz="2000" kern="1200">
                <a:solidFill>
                  <a:srgbClr val="7F7F7F"/>
                </a:solidFill>
                <a:latin typeface="+mn-lt"/>
                <a:ea typeface="+mn-ea"/>
                <a:cs typeface="+mn-cs"/>
              </a:defRPr>
            </a:lvl3pPr>
            <a:lvl4pPr marL="1600200" indent="-228600" algn="l" defTabSz="457200" rtl="0" eaLnBrk="1" latinLnBrk="0" hangingPunct="1">
              <a:spcBef>
                <a:spcPct val="20000"/>
              </a:spcBef>
              <a:buClrTx/>
              <a:buFont typeface="Arial"/>
              <a:buChar char="–"/>
              <a:defRPr sz="1800" kern="1200">
                <a:solidFill>
                  <a:srgbClr val="7F7F7F"/>
                </a:solidFill>
                <a:latin typeface="+mn-lt"/>
                <a:ea typeface="+mn-ea"/>
                <a:cs typeface="+mn-cs"/>
              </a:defRPr>
            </a:lvl4pPr>
            <a:lvl5pPr marL="2057400" indent="-228600" algn="l" defTabSz="457200" rtl="0" eaLnBrk="1" latinLnBrk="0" hangingPunct="1">
              <a:spcBef>
                <a:spcPct val="20000"/>
              </a:spcBef>
              <a:buClrTx/>
              <a:buFont typeface="Arial"/>
              <a:buChar char="»"/>
              <a:defRPr sz="1800" kern="1200">
                <a:solidFill>
                  <a:srgbClr val="7F7F7F"/>
                </a:solidFill>
                <a:latin typeface="+mn-lt"/>
                <a:ea typeface="+mn-ea"/>
                <a:cs typeface="+mn-cs"/>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457200" lvl="1" indent="0">
              <a:buFont typeface="Arial"/>
              <a:buNone/>
            </a:pPr>
            <a:endParaRPr lang="en-US" sz="1400" dirty="0">
              <a:solidFill>
                <a:srgbClr val="000000"/>
              </a:solidFill>
            </a:endParaRPr>
          </a:p>
          <a:p>
            <a:pPr lvl="1">
              <a:buFont typeface="Wingdings" panose="05000000000000000000" pitchFamily="2" charset="2"/>
              <a:buChar char="Ø"/>
            </a:pPr>
            <a:r>
              <a:rPr lang="en-US" sz="1400" dirty="0">
                <a:solidFill>
                  <a:srgbClr val="000000"/>
                </a:solidFill>
              </a:rPr>
              <a:t>Stephen M. Sullivan</a:t>
            </a:r>
            <a:endParaRPr lang="en-US" sz="1800" dirty="0">
              <a:solidFill>
                <a:srgbClr val="000000"/>
              </a:solidFill>
            </a:endParaRPr>
          </a:p>
          <a:p>
            <a:endParaRPr lang="en-US" sz="1800" dirty="0">
              <a:solidFill>
                <a:srgbClr val="000000"/>
              </a:solidFill>
            </a:endParaRPr>
          </a:p>
        </p:txBody>
      </p:sp>
      <p:sp>
        <p:nvSpPr>
          <p:cNvPr id="28" name="Title 1">
            <a:extLst>
              <a:ext uri="{FF2B5EF4-FFF2-40B4-BE49-F238E27FC236}">
                <a16:creationId xmlns:a16="http://schemas.microsoft.com/office/drawing/2014/main" id="{50A9FD90-8DFB-4F0A-BC5A-8161802EEE8E}"/>
              </a:ext>
            </a:extLst>
          </p:cNvPr>
          <p:cNvSpPr>
            <a:spLocks noGrp="1"/>
          </p:cNvSpPr>
          <p:nvPr>
            <p:ph type="title"/>
          </p:nvPr>
        </p:nvSpPr>
        <p:spPr>
          <a:xfrm>
            <a:off x="718046" y="1351507"/>
            <a:ext cx="3566454" cy="383019"/>
          </a:xfrm>
        </p:spPr>
        <p:txBody>
          <a:bodyPr>
            <a:noAutofit/>
          </a:bodyPr>
          <a:lstStyle/>
          <a:p>
            <a:r>
              <a:rPr lang="en-US" sz="2000" b="1" dirty="0"/>
              <a:t>Questions?</a:t>
            </a:r>
          </a:p>
        </p:txBody>
      </p:sp>
    </p:spTree>
    <p:extLst>
      <p:ext uri="{BB962C8B-B14F-4D97-AF65-F5344CB8AC3E}">
        <p14:creationId xmlns:p14="http://schemas.microsoft.com/office/powerpoint/2010/main" val="28499318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Digital Repository Overview | Henry Madden Library">
            <a:extLst>
              <a:ext uri="{FF2B5EF4-FFF2-40B4-BE49-F238E27FC236}">
                <a16:creationId xmlns:a16="http://schemas.microsoft.com/office/drawing/2014/main" id="{A12D7BBB-9D25-4C02-82C3-8CE3A00FBD0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870" t="10240" r="5698" b="14112"/>
          <a:stretch/>
        </p:blipFill>
        <p:spPr bwMode="auto">
          <a:xfrm>
            <a:off x="5018339" y="4447227"/>
            <a:ext cx="2783457" cy="1746309"/>
          </a:xfrm>
          <a:prstGeom prst="roundRect">
            <a:avLst/>
          </a:prstGeom>
          <a:noFill/>
          <a:effectLst>
            <a:softEdge rad="317500"/>
          </a:effectLst>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F361EA5-2478-4B42-B65E-65A26DD17A41}"/>
              </a:ext>
            </a:extLst>
          </p:cNvPr>
          <p:cNvPicPr>
            <a:picLocks noChangeAspect="1"/>
          </p:cNvPicPr>
          <p:nvPr/>
        </p:nvPicPr>
        <p:blipFill rotWithShape="1">
          <a:blip r:embed="rId3"/>
          <a:srcRect l="1834" t="9692" r="1583"/>
          <a:stretch/>
        </p:blipFill>
        <p:spPr>
          <a:xfrm>
            <a:off x="951106" y="2558998"/>
            <a:ext cx="4461767" cy="225975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 name="Title 1">
            <a:extLst>
              <a:ext uri="{FF2B5EF4-FFF2-40B4-BE49-F238E27FC236}">
                <a16:creationId xmlns:a16="http://schemas.microsoft.com/office/drawing/2014/main" id="{C913509C-FCDE-4B89-95EB-5A90B9D008DE}"/>
              </a:ext>
            </a:extLst>
          </p:cNvPr>
          <p:cNvSpPr>
            <a:spLocks noGrp="1"/>
          </p:cNvSpPr>
          <p:nvPr>
            <p:ph type="title"/>
          </p:nvPr>
        </p:nvSpPr>
        <p:spPr>
          <a:xfrm>
            <a:off x="5533833" y="2638426"/>
            <a:ext cx="2644332" cy="2756534"/>
          </a:xfrm>
        </p:spPr>
        <p:txBody>
          <a:bodyPr/>
          <a:lstStyle/>
          <a:p>
            <a:pPr algn="r">
              <a:lnSpc>
                <a:spcPct val="100000"/>
              </a:lnSpc>
            </a:pPr>
            <a:r>
              <a:rPr lang="en-US" sz="2400" dirty="0"/>
              <a:t>Enhanced </a:t>
            </a:r>
            <a:br>
              <a:rPr lang="en-US" sz="2400" dirty="0"/>
            </a:br>
            <a:r>
              <a:rPr lang="en-US" sz="2400" dirty="0"/>
              <a:t>NIEM.GOV</a:t>
            </a:r>
            <a:br>
              <a:rPr lang="en-US" sz="2400" dirty="0"/>
            </a:br>
            <a:br>
              <a:rPr lang="en-US" sz="2400" dirty="0"/>
            </a:br>
            <a:r>
              <a:rPr lang="en-US" sz="2400" dirty="0"/>
              <a:t>Demo</a:t>
            </a:r>
          </a:p>
        </p:txBody>
      </p:sp>
      <p:sp>
        <p:nvSpPr>
          <p:cNvPr id="4" name="Slide Number Placeholder 3">
            <a:extLst>
              <a:ext uri="{FF2B5EF4-FFF2-40B4-BE49-F238E27FC236}">
                <a16:creationId xmlns:a16="http://schemas.microsoft.com/office/drawing/2014/main" id="{BBB58067-5C85-491E-96ED-E33B32494045}"/>
              </a:ext>
            </a:extLst>
          </p:cNvPr>
          <p:cNvSpPr>
            <a:spLocks noGrp="1"/>
          </p:cNvSpPr>
          <p:nvPr>
            <p:ph type="sldNum" sz="quarter" idx="12"/>
          </p:nvPr>
        </p:nvSpPr>
        <p:spPr/>
        <p:txBody>
          <a:bodyPr/>
          <a:lstStyle/>
          <a:p>
            <a:fld id="{5CB437ED-D65A-487C-8BD9-AF71EF98D60F}" type="slidenum">
              <a:rPr lang="en-US" smtClean="0"/>
              <a:t>5</a:t>
            </a:fld>
            <a:endParaRPr lang="en-US" dirty="0"/>
          </a:p>
        </p:txBody>
      </p:sp>
      <p:pic>
        <p:nvPicPr>
          <p:cNvPr id="5" name="Picture 4">
            <a:extLst>
              <a:ext uri="{FF2B5EF4-FFF2-40B4-BE49-F238E27FC236}">
                <a16:creationId xmlns:a16="http://schemas.microsoft.com/office/drawing/2014/main" id="{48885D4C-63AA-4182-9486-24958C42B87C}"/>
              </a:ext>
            </a:extLst>
          </p:cNvPr>
          <p:cNvPicPr>
            <a:picLocks noChangeAspect="1"/>
          </p:cNvPicPr>
          <p:nvPr/>
        </p:nvPicPr>
        <p:blipFill rotWithShape="1">
          <a:blip r:embed="rId4"/>
          <a:srcRect l="4746" t="9874" r="1828"/>
          <a:stretch/>
        </p:blipFill>
        <p:spPr>
          <a:xfrm>
            <a:off x="256221" y="221813"/>
            <a:ext cx="4406841" cy="230272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8" name="TextBox 7">
            <a:extLst>
              <a:ext uri="{FF2B5EF4-FFF2-40B4-BE49-F238E27FC236}">
                <a16:creationId xmlns:a16="http://schemas.microsoft.com/office/drawing/2014/main" id="{8BB5FE1E-089A-4525-899D-F36135DA1393}"/>
              </a:ext>
            </a:extLst>
          </p:cNvPr>
          <p:cNvSpPr txBox="1"/>
          <p:nvPr/>
        </p:nvSpPr>
        <p:spPr>
          <a:xfrm>
            <a:off x="5961414" y="4933295"/>
            <a:ext cx="987771" cy="461665"/>
          </a:xfrm>
          <a:prstGeom prst="rect">
            <a:avLst/>
          </a:prstGeom>
          <a:noFill/>
        </p:spPr>
        <p:txBody>
          <a:bodyPr wrap="none" rtlCol="0">
            <a:spAutoFit/>
          </a:bodyPr>
          <a:lstStyle/>
          <a:p>
            <a:pPr algn="ctr"/>
            <a:r>
              <a:rPr lang="en-US" sz="1200" b="1" dirty="0">
                <a:solidFill>
                  <a:schemeClr val="bg1"/>
                </a:solidFill>
              </a:rPr>
              <a:t>NIEM IEPD</a:t>
            </a:r>
          </a:p>
          <a:p>
            <a:pPr algn="ctr"/>
            <a:r>
              <a:rPr lang="en-US" sz="1200" b="1" dirty="0">
                <a:solidFill>
                  <a:schemeClr val="bg1"/>
                </a:solidFill>
              </a:rPr>
              <a:t>Repository</a:t>
            </a:r>
          </a:p>
        </p:txBody>
      </p:sp>
      <p:pic>
        <p:nvPicPr>
          <p:cNvPr id="2052" name="Picture 4" descr="Blockchain In Terms Of Cyber Security - Blockchain A New Cyber Security Lock  Png,Lock Png - free transparent png images - pngaaa.com">
            <a:extLst>
              <a:ext uri="{FF2B5EF4-FFF2-40B4-BE49-F238E27FC236}">
                <a16:creationId xmlns:a16="http://schemas.microsoft.com/office/drawing/2014/main" id="{D34B401A-4E8B-4981-A71E-927D9E29D2E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3464" t="16204" r="35689" b="20223"/>
          <a:stretch/>
        </p:blipFill>
        <p:spPr bwMode="auto">
          <a:xfrm>
            <a:off x="7006634" y="5457807"/>
            <a:ext cx="385410" cy="432453"/>
          </a:xfrm>
          <a:prstGeom prst="rect">
            <a:avLst/>
          </a:prstGeom>
          <a:noFill/>
          <a:effectLst>
            <a:softEdge rad="63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9302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13509C-FCDE-4B89-95EB-5A90B9D008DE}"/>
              </a:ext>
            </a:extLst>
          </p:cNvPr>
          <p:cNvSpPr>
            <a:spLocks noGrp="1"/>
          </p:cNvSpPr>
          <p:nvPr>
            <p:ph type="title"/>
          </p:nvPr>
        </p:nvSpPr>
        <p:spPr>
          <a:xfrm>
            <a:off x="1975293" y="449463"/>
            <a:ext cx="6004118" cy="1325563"/>
          </a:xfrm>
        </p:spPr>
        <p:txBody>
          <a:bodyPr/>
          <a:lstStyle/>
          <a:p>
            <a:r>
              <a:rPr lang="en-US" dirty="0"/>
              <a:t>from Domains</a:t>
            </a:r>
          </a:p>
        </p:txBody>
      </p:sp>
      <p:sp>
        <p:nvSpPr>
          <p:cNvPr id="4" name="Slide Number Placeholder 3">
            <a:extLst>
              <a:ext uri="{FF2B5EF4-FFF2-40B4-BE49-F238E27FC236}">
                <a16:creationId xmlns:a16="http://schemas.microsoft.com/office/drawing/2014/main" id="{BBB58067-5C85-491E-96ED-E33B32494045}"/>
              </a:ext>
            </a:extLst>
          </p:cNvPr>
          <p:cNvSpPr>
            <a:spLocks noGrp="1"/>
          </p:cNvSpPr>
          <p:nvPr>
            <p:ph type="sldNum" sz="quarter" idx="12"/>
          </p:nvPr>
        </p:nvSpPr>
        <p:spPr/>
        <p:txBody>
          <a:bodyPr/>
          <a:lstStyle/>
          <a:p>
            <a:fld id="{5CB437ED-D65A-487C-8BD9-AF71EF98D60F}" type="slidenum">
              <a:rPr lang="en-US" smtClean="0"/>
              <a:t>6</a:t>
            </a:fld>
            <a:endParaRPr lang="en-US" dirty="0"/>
          </a:p>
        </p:txBody>
      </p:sp>
      <p:sp>
        <p:nvSpPr>
          <p:cNvPr id="5" name="Title 1">
            <a:extLst>
              <a:ext uri="{FF2B5EF4-FFF2-40B4-BE49-F238E27FC236}">
                <a16:creationId xmlns:a16="http://schemas.microsoft.com/office/drawing/2014/main" id="{1FB99E6E-D583-4810-A80D-267233F46099}"/>
              </a:ext>
            </a:extLst>
          </p:cNvPr>
          <p:cNvSpPr txBox="1">
            <a:spLocks/>
          </p:cNvSpPr>
          <p:nvPr/>
        </p:nvSpPr>
        <p:spPr>
          <a:xfrm>
            <a:off x="4705350" y="3210307"/>
            <a:ext cx="3695700" cy="1325563"/>
          </a:xfrm>
          <a:prstGeom prst="rect">
            <a:avLst/>
          </a:prstGeom>
        </p:spPr>
        <p:txBody>
          <a:bodyPr/>
          <a:lstStyle>
            <a:lvl1pPr algn="l" defTabSz="457200" rtl="0" eaLnBrk="1" latinLnBrk="0" hangingPunct="1">
              <a:lnSpc>
                <a:spcPct val="80000"/>
              </a:lnSpc>
              <a:spcBef>
                <a:spcPct val="0"/>
              </a:spcBef>
              <a:buNone/>
              <a:defRPr sz="3200" b="1" kern="1200" cap="all">
                <a:solidFill>
                  <a:schemeClr val="bg1">
                    <a:lumMod val="50000"/>
                  </a:schemeClr>
                </a:solidFill>
                <a:effectLst/>
                <a:latin typeface="+mj-lt"/>
                <a:ea typeface="+mj-ea"/>
                <a:cs typeface="+mj-cs"/>
              </a:defRPr>
            </a:lvl1pPr>
          </a:lstStyle>
          <a:p>
            <a:r>
              <a:rPr lang="en-US" dirty="0"/>
              <a:t>From  Domains</a:t>
            </a:r>
          </a:p>
        </p:txBody>
      </p:sp>
      <p:pic>
        <p:nvPicPr>
          <p:cNvPr id="1028" name="Picture 4" descr="Latest Updates | Southern University and A&amp;amp;M College">
            <a:extLst>
              <a:ext uri="{FF2B5EF4-FFF2-40B4-BE49-F238E27FC236}">
                <a16:creationId xmlns:a16="http://schemas.microsoft.com/office/drawing/2014/main" id="{D3E67CCF-466C-44D4-8339-E1810592A41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6330" y="1775026"/>
            <a:ext cx="3069020" cy="306902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895314A-3773-4BE6-94EC-0B8E4EE7C2DA}"/>
              </a:ext>
            </a:extLst>
          </p:cNvPr>
          <p:cNvPicPr>
            <a:picLocks noChangeAspect="1"/>
          </p:cNvPicPr>
          <p:nvPr/>
        </p:nvPicPr>
        <p:blipFill rotWithShape="1">
          <a:blip r:embed="rId3">
            <a:extLst>
              <a:ext uri="{28A0092B-C50C-407E-A947-70E740481C1C}">
                <a14:useLocalDpi xmlns:a14="http://schemas.microsoft.com/office/drawing/2010/main" val="0"/>
              </a:ext>
            </a:extLst>
          </a:blip>
          <a:srcRect l="4259" t="4605" r="5283" b="8224"/>
          <a:stretch/>
        </p:blipFill>
        <p:spPr>
          <a:xfrm>
            <a:off x="6404605" y="3609975"/>
            <a:ext cx="1369765" cy="1369765"/>
          </a:xfrm>
          <a:prstGeom prst="ellipse">
            <a:avLst/>
          </a:prstGeom>
        </p:spPr>
      </p:pic>
    </p:spTree>
    <p:extLst>
      <p:ext uri="{BB962C8B-B14F-4D97-AF65-F5344CB8AC3E}">
        <p14:creationId xmlns:p14="http://schemas.microsoft.com/office/powerpoint/2010/main" val="24639297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9B6634F-2733-4ECE-8AC2-93DC5ABB782A}"/>
              </a:ext>
            </a:extLst>
          </p:cNvPr>
          <p:cNvPicPr>
            <a:picLocks noChangeAspect="1"/>
          </p:cNvPicPr>
          <p:nvPr/>
        </p:nvPicPr>
        <p:blipFill>
          <a:blip r:embed="rId2"/>
          <a:stretch>
            <a:fillRect/>
          </a:stretch>
        </p:blipFill>
        <p:spPr>
          <a:xfrm>
            <a:off x="2993045" y="2684055"/>
            <a:ext cx="4084030" cy="3893186"/>
          </a:xfrm>
          <a:prstGeom prst="rect">
            <a:avLst/>
          </a:prstGeom>
        </p:spPr>
      </p:pic>
      <p:sp>
        <p:nvSpPr>
          <p:cNvPr id="2" name="Title 1"/>
          <p:cNvSpPr>
            <a:spLocks noGrp="1"/>
          </p:cNvSpPr>
          <p:nvPr>
            <p:ph type="ctrTitle"/>
          </p:nvPr>
        </p:nvSpPr>
        <p:spPr>
          <a:xfrm>
            <a:off x="685800" y="505545"/>
            <a:ext cx="7772400" cy="875580"/>
          </a:xfrm>
        </p:spPr>
        <p:txBody>
          <a:bodyPr>
            <a:normAutofit/>
          </a:bodyPr>
          <a:lstStyle/>
          <a:p>
            <a:r>
              <a:rPr lang="en-US" sz="6000" b="1" dirty="0"/>
              <a:t>NBAC Annual Meeting</a:t>
            </a:r>
            <a:endParaRPr lang="en-US" dirty="0"/>
          </a:p>
        </p:txBody>
      </p:sp>
      <p:sp>
        <p:nvSpPr>
          <p:cNvPr id="3" name="Subtitle 2"/>
          <p:cNvSpPr>
            <a:spLocks noGrp="1"/>
          </p:cNvSpPr>
          <p:nvPr>
            <p:ph type="subTitle" idx="1"/>
          </p:nvPr>
        </p:nvSpPr>
        <p:spPr>
          <a:xfrm>
            <a:off x="1412842" y="1419791"/>
            <a:ext cx="6400800" cy="1546860"/>
          </a:xfrm>
        </p:spPr>
        <p:txBody>
          <a:bodyPr>
            <a:normAutofit/>
          </a:bodyPr>
          <a:lstStyle/>
          <a:p>
            <a:r>
              <a:rPr lang="en-US" sz="2800" dirty="0"/>
              <a:t>Cyber</a:t>
            </a:r>
          </a:p>
          <a:p>
            <a:endParaRPr lang="en-US" sz="2800" dirty="0"/>
          </a:p>
          <a:p>
            <a:r>
              <a:rPr lang="en-US" sz="2800" dirty="0"/>
              <a:t>DOMAIN UPDATES</a:t>
            </a:r>
          </a:p>
        </p:txBody>
      </p:sp>
      <p:sp>
        <p:nvSpPr>
          <p:cNvPr id="6" name="Slide Number Placeholder 5"/>
          <p:cNvSpPr>
            <a:spLocks noGrp="1"/>
          </p:cNvSpPr>
          <p:nvPr>
            <p:ph type="sldNum" sz="quarter" idx="4"/>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DE814A3B-586F-6741-A578-6A3C03C31D10}" type="slidenum">
              <a:rPr kumimoji="0" lang="en-US" sz="1200" b="0" i="0" u="none" strike="noStrike" kern="1200" cap="none" spc="0" normalizeH="0" baseline="0" noProof="0" smtClean="0">
                <a:ln>
                  <a:noFill/>
                </a:ln>
                <a:solidFill>
                  <a:srgbClr val="1F497D"/>
                </a:solidFill>
                <a:effectLst/>
                <a:uLnTx/>
                <a:uFillTx/>
                <a:latin typeface="Arial"/>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srgbClr val="1F497D"/>
              </a:solidFill>
              <a:effectLst/>
              <a:uLnTx/>
              <a:uFillTx/>
              <a:latin typeface="Arial"/>
              <a:ea typeface="+mn-ea"/>
              <a:cs typeface="+mn-cs"/>
            </a:endParaRPr>
          </a:p>
        </p:txBody>
      </p:sp>
    </p:spTree>
    <p:extLst>
      <p:ext uri="{BB962C8B-B14F-4D97-AF65-F5344CB8AC3E}">
        <p14:creationId xmlns:p14="http://schemas.microsoft.com/office/powerpoint/2010/main" val="23777796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381000" y="1371600"/>
          <a:ext cx="8380861" cy="1310640"/>
        </p:xfrm>
        <a:graphic>
          <a:graphicData uri="http://schemas.openxmlformats.org/drawingml/2006/table">
            <a:tbl>
              <a:tblPr firstRow="1" bandRow="1"/>
              <a:tblGrid>
                <a:gridCol w="8380861">
                  <a:extLst>
                    <a:ext uri="{9D8B030D-6E8A-4147-A177-3AD203B41FA5}">
                      <a16:colId xmlns:a16="http://schemas.microsoft.com/office/drawing/2014/main" val="20000"/>
                    </a:ext>
                  </a:extLst>
                </a:gridCol>
              </a:tblGrid>
              <a:tr h="238365">
                <a:tc>
                  <a:txBody>
                    <a:bodyPr/>
                    <a:lstStyle>
                      <a:lvl1pPr marL="0" algn="l" defTabSz="914400" rtl="0" eaLnBrk="1" latinLnBrk="0" hangingPunct="1">
                        <a:defRPr sz="1800" b="1" kern="1200">
                          <a:solidFill>
                            <a:schemeClr val="bg1"/>
                          </a:solidFill>
                          <a:latin typeface="Arial"/>
                          <a:ea typeface=""/>
                          <a:cs typeface=""/>
                        </a:defRPr>
                      </a:lvl1pPr>
                      <a:lvl2pPr marL="457200" algn="l" defTabSz="914400" rtl="0" eaLnBrk="1" latinLnBrk="0" hangingPunct="1">
                        <a:defRPr sz="1800" b="1" kern="1200">
                          <a:solidFill>
                            <a:schemeClr val="bg1"/>
                          </a:solidFill>
                          <a:latin typeface="Arial"/>
                          <a:ea typeface=""/>
                          <a:cs typeface=""/>
                        </a:defRPr>
                      </a:lvl2pPr>
                      <a:lvl3pPr marL="914400" algn="l" defTabSz="914400" rtl="0" eaLnBrk="1" latinLnBrk="0" hangingPunct="1">
                        <a:defRPr sz="1800" b="1" kern="1200">
                          <a:solidFill>
                            <a:schemeClr val="bg1"/>
                          </a:solidFill>
                          <a:latin typeface="Arial"/>
                          <a:ea typeface=""/>
                          <a:cs typeface=""/>
                        </a:defRPr>
                      </a:lvl3pPr>
                      <a:lvl4pPr marL="1371600" algn="l" defTabSz="914400" rtl="0" eaLnBrk="1" latinLnBrk="0" hangingPunct="1">
                        <a:defRPr sz="1800" b="1" kern="1200">
                          <a:solidFill>
                            <a:schemeClr val="bg1"/>
                          </a:solidFill>
                          <a:latin typeface="Arial"/>
                          <a:ea typeface=""/>
                          <a:cs typeface=""/>
                        </a:defRPr>
                      </a:lvl4pPr>
                      <a:lvl5pPr marL="1828800" algn="l" defTabSz="914400" rtl="0" eaLnBrk="1" latinLnBrk="0" hangingPunct="1">
                        <a:defRPr sz="1800" b="1" kern="1200">
                          <a:solidFill>
                            <a:schemeClr val="bg1"/>
                          </a:solidFill>
                          <a:latin typeface="Arial"/>
                          <a:ea typeface=""/>
                          <a:cs typeface=""/>
                        </a:defRPr>
                      </a:lvl5pPr>
                      <a:lvl6pPr marL="2286000" algn="l" defTabSz="914400" rtl="0" eaLnBrk="1" latinLnBrk="0" hangingPunct="1">
                        <a:defRPr sz="1800" b="1" kern="1200">
                          <a:solidFill>
                            <a:schemeClr val="bg1"/>
                          </a:solidFill>
                          <a:latin typeface="Arial"/>
                          <a:ea typeface=""/>
                          <a:cs typeface=""/>
                        </a:defRPr>
                      </a:lvl6pPr>
                      <a:lvl7pPr marL="2743200" algn="l" defTabSz="914400" rtl="0" eaLnBrk="1" latinLnBrk="0" hangingPunct="1">
                        <a:defRPr sz="1800" b="1" kern="1200">
                          <a:solidFill>
                            <a:schemeClr val="bg1"/>
                          </a:solidFill>
                          <a:latin typeface="Arial"/>
                          <a:ea typeface=""/>
                          <a:cs typeface=""/>
                        </a:defRPr>
                      </a:lvl7pPr>
                      <a:lvl8pPr marL="3200400" algn="l" defTabSz="914400" rtl="0" eaLnBrk="1" latinLnBrk="0" hangingPunct="1">
                        <a:defRPr sz="1800" b="1" kern="1200">
                          <a:solidFill>
                            <a:schemeClr val="bg1"/>
                          </a:solidFill>
                          <a:latin typeface="Arial"/>
                          <a:ea typeface=""/>
                          <a:cs typeface=""/>
                        </a:defRPr>
                      </a:lvl8pPr>
                      <a:lvl9pPr marL="3657600" algn="l" defTabSz="914400" rtl="0" eaLnBrk="1" latinLnBrk="0" hangingPunct="1">
                        <a:defRPr sz="1800" b="1" kern="1200">
                          <a:solidFill>
                            <a:schemeClr val="bg1"/>
                          </a:solidFill>
                          <a:latin typeface="Arial"/>
                          <a:ea typeface=""/>
                          <a:cs typeface=""/>
                        </a:defRPr>
                      </a:lvl9pPr>
                    </a:lstStyle>
                    <a:p>
                      <a:pPr algn="ctr"/>
                      <a:r>
                        <a:rPr lang="en-US" sz="1400" b="1" dirty="0">
                          <a:solidFill>
                            <a:schemeClr val="bg1"/>
                          </a:solidFill>
                        </a:rPr>
                        <a:t>Description</a:t>
                      </a:r>
                    </a:p>
                  </a:txBody>
                  <a:tcPr>
                    <a:lnL w="9525" cap="flat" cmpd="sng" algn="ctr">
                      <a:noFill/>
                      <a:prstDash val="solid"/>
                    </a:lnL>
                    <a:lnR w="9525" cap="flat" cmpd="sng" algn="ctr">
                      <a:noFill/>
                      <a:prstDash val="solid"/>
                    </a:lnR>
                    <a:lnT w="9525" cap="flat" cmpd="sng" algn="ctr">
                      <a:noFill/>
                      <a:prstDash val="soli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506F"/>
                    </a:solidFill>
                  </a:tcPr>
                </a:tc>
                <a:extLst>
                  <a:ext uri="{0D108BD9-81ED-4DB2-BD59-A6C34878D82A}">
                    <a16:rowId xmlns:a16="http://schemas.microsoft.com/office/drawing/2014/main" val="10000"/>
                  </a:ext>
                </a:extLst>
              </a:tr>
              <a:tr h="639611">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0" marR="0" lvl="0" indent="0" algn="l" defTabSz="909720" rtl="0" eaLnBrk="1" fontAlgn="auto" latinLnBrk="0" hangingPunct="1">
                        <a:lnSpc>
                          <a:spcPct val="100000"/>
                        </a:lnSpc>
                        <a:spcBef>
                          <a:spcPts val="0"/>
                        </a:spcBef>
                        <a:spcAft>
                          <a:spcPts val="0"/>
                        </a:spcAft>
                        <a:buClrTx/>
                        <a:buSzTx/>
                        <a:buFont typeface="Wingdings" pitchFamily="2" charset="2"/>
                        <a:buNone/>
                        <a:tabLst/>
                        <a:defRPr/>
                      </a:pPr>
                      <a:r>
                        <a:rPr kumimoji="0" lang="en-US" sz="1400" b="1" i="0" u="none" strike="noStrike" kern="1200" cap="none" spc="0" normalizeH="0" baseline="0" noProof="0" dirty="0">
                          <a:ln>
                            <a:noFill/>
                          </a:ln>
                          <a:solidFill>
                            <a:srgbClr val="686868"/>
                          </a:solidFill>
                          <a:effectLst/>
                          <a:uLnTx/>
                          <a:uFillTx/>
                          <a:latin typeface="+mn-lt"/>
                          <a:ea typeface="+mn-ea"/>
                          <a:cs typeface="+mn-cs"/>
                        </a:rPr>
                        <a:t>2021 Highlights</a:t>
                      </a:r>
                      <a:r>
                        <a:rPr kumimoji="0" lang="en-US" sz="1400" b="0" i="0" u="none" strike="noStrike" kern="1200" cap="none" spc="0" normalizeH="0" baseline="0" noProof="0" dirty="0">
                          <a:ln>
                            <a:noFill/>
                          </a:ln>
                          <a:solidFill>
                            <a:srgbClr val="686868"/>
                          </a:solidFill>
                          <a:effectLst/>
                          <a:uLnTx/>
                          <a:uFillTx/>
                          <a:latin typeface="+mn-lt"/>
                          <a:ea typeface="+mn-ea"/>
                          <a:cs typeface="+mn-cs"/>
                        </a:rPr>
                        <a:t>: Newly developed content to be included as part of </a:t>
                      </a:r>
                      <a:r>
                        <a:rPr kumimoji="0" lang="en-US" sz="1400" b="0" i="0" u="none" strike="noStrike" kern="1200" cap="none" spc="0" normalizeH="0" baseline="0" dirty="0">
                          <a:ln>
                            <a:noFill/>
                          </a:ln>
                          <a:solidFill>
                            <a:srgbClr val="686868"/>
                          </a:solidFill>
                          <a:effectLst/>
                          <a:uLnTx/>
                          <a:uFillTx/>
                          <a:latin typeface="+mn-lt"/>
                          <a:ea typeface="+mn-ea"/>
                          <a:cs typeface="+mn-cs"/>
                        </a:rPr>
                        <a:t>NIEM 5.1 Release.</a:t>
                      </a:r>
                      <a:endParaRPr kumimoji="0" lang="en-US" sz="1400" b="0" i="0" u="none" strike="noStrike" kern="1200" cap="none" spc="0" normalizeH="0" baseline="0" noProof="0" dirty="0">
                        <a:ln>
                          <a:noFill/>
                        </a:ln>
                        <a:solidFill>
                          <a:srgbClr val="686868"/>
                        </a:solidFill>
                        <a:effectLst/>
                        <a:uLnTx/>
                        <a:uFillTx/>
                        <a:latin typeface="+mn-lt"/>
                        <a:ea typeface="+mn-ea"/>
                        <a:cs typeface="+mn-cs"/>
                      </a:endParaRPr>
                    </a:p>
                    <a:p>
                      <a:pPr marL="0" marR="0" lvl="0" indent="0" algn="l" defTabSz="909720" rtl="0" eaLnBrk="1" fontAlgn="auto" latinLnBrk="0" hangingPunct="1">
                        <a:lnSpc>
                          <a:spcPct val="100000"/>
                        </a:lnSpc>
                        <a:spcBef>
                          <a:spcPts val="0"/>
                        </a:spcBef>
                        <a:spcAft>
                          <a:spcPts val="0"/>
                        </a:spcAft>
                        <a:buClrTx/>
                        <a:buSzTx/>
                        <a:buFont typeface="Wingdings" pitchFamily="2" charset="2"/>
                        <a:buNone/>
                        <a:tabLst/>
                        <a:defRPr/>
                      </a:pPr>
                      <a:r>
                        <a:rPr kumimoji="0" lang="en-US" sz="1400" b="1" i="0" u="none" strike="noStrike" kern="1200" cap="none" spc="0" normalizeH="0" baseline="0" noProof="0" dirty="0">
                          <a:ln>
                            <a:noFill/>
                          </a:ln>
                          <a:solidFill>
                            <a:srgbClr val="686868"/>
                          </a:solidFill>
                          <a:effectLst/>
                          <a:uLnTx/>
                          <a:uFillTx/>
                          <a:latin typeface="+mn-lt"/>
                          <a:ea typeface="+mn-ea"/>
                          <a:cs typeface="+mn-cs"/>
                        </a:rPr>
                        <a:t>2022 Objectives</a:t>
                      </a:r>
                      <a:r>
                        <a:rPr kumimoji="0" lang="en-US" sz="1400" b="0" i="0" u="none" strike="noStrike" kern="1200" cap="none" spc="0" normalizeH="0" baseline="0" noProof="0" dirty="0">
                          <a:ln>
                            <a:noFill/>
                          </a:ln>
                          <a:solidFill>
                            <a:srgbClr val="686868"/>
                          </a:solidFill>
                          <a:effectLst/>
                          <a:uLnTx/>
                          <a:uFillTx/>
                          <a:latin typeface="+mn-lt"/>
                          <a:ea typeface="+mn-ea"/>
                          <a:cs typeface="+mn-cs"/>
                        </a:rPr>
                        <a:t>: IEPD development and community engagement.</a:t>
                      </a:r>
                    </a:p>
                    <a:p>
                      <a:pPr marL="0" marR="0" lvl="0" indent="0" algn="l" defTabSz="909720" rtl="0" eaLnBrk="1" fontAlgn="auto" latinLnBrk="0" hangingPunct="1">
                        <a:lnSpc>
                          <a:spcPct val="100000"/>
                        </a:lnSpc>
                        <a:spcBef>
                          <a:spcPts val="0"/>
                        </a:spcBef>
                        <a:spcAft>
                          <a:spcPts val="0"/>
                        </a:spcAft>
                        <a:buClrTx/>
                        <a:buSzTx/>
                        <a:buFont typeface="Wingdings" pitchFamily="2" charset="2"/>
                        <a:buNone/>
                        <a:tabLst/>
                        <a:defRPr/>
                      </a:pPr>
                      <a:r>
                        <a:rPr kumimoji="0" lang="en-US" sz="1400" b="1" i="0" u="none" strike="noStrike" kern="1200" cap="none" spc="0" normalizeH="0" baseline="0" noProof="0" dirty="0">
                          <a:ln>
                            <a:noFill/>
                          </a:ln>
                          <a:solidFill>
                            <a:srgbClr val="686868"/>
                          </a:solidFill>
                          <a:effectLst/>
                          <a:uLnTx/>
                          <a:uFillTx/>
                          <a:latin typeface="+mn-lt"/>
                          <a:ea typeface="+mn-ea"/>
                          <a:cs typeface="+mn-cs"/>
                        </a:rPr>
                        <a:t>NIEM Recommendations</a:t>
                      </a:r>
                      <a:r>
                        <a:rPr kumimoji="0" lang="en-US" sz="1400" b="0" i="0" u="none" strike="noStrike" kern="1200" cap="none" spc="0" normalizeH="0" baseline="0" noProof="0" dirty="0">
                          <a:ln>
                            <a:noFill/>
                          </a:ln>
                          <a:solidFill>
                            <a:srgbClr val="686868"/>
                          </a:solidFill>
                          <a:effectLst/>
                          <a:uLnTx/>
                          <a:uFillTx/>
                          <a:latin typeface="+mn-lt"/>
                          <a:ea typeface="+mn-ea"/>
                          <a:cs typeface="+mn-cs"/>
                        </a:rPr>
                        <a: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238365">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algn="ctr"/>
                      <a:endParaRPr lang="en-US" sz="1200" b="1"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949C9D"/>
                    </a:solidFill>
                  </a:tcPr>
                </a:tc>
                <a:extLst>
                  <a:ext uri="{0D108BD9-81ED-4DB2-BD59-A6C34878D82A}">
                    <a16:rowId xmlns:a16="http://schemas.microsoft.com/office/drawing/2014/main" val="10002"/>
                  </a:ext>
                </a:extLst>
              </a:tr>
            </a:tbl>
          </a:graphicData>
        </a:graphic>
      </p:graphicFrame>
      <p:sp>
        <p:nvSpPr>
          <p:cNvPr id="6" name="Freeform 5"/>
          <p:cNvSpPr/>
          <p:nvPr/>
        </p:nvSpPr>
        <p:spPr>
          <a:xfrm>
            <a:off x="381000" y="3199089"/>
            <a:ext cx="2803738" cy="3389122"/>
          </a:xfrm>
          <a:custGeom>
            <a:avLst/>
            <a:gdLst>
              <a:gd name="connsiteX0" fmla="*/ 0 w 1696382"/>
              <a:gd name="connsiteY0" fmla="*/ 0 h 1666458"/>
              <a:gd name="connsiteX1" fmla="*/ 1696382 w 1696382"/>
              <a:gd name="connsiteY1" fmla="*/ 0 h 1666458"/>
              <a:gd name="connsiteX2" fmla="*/ 1696382 w 1696382"/>
              <a:gd name="connsiteY2" fmla="*/ 1666458 h 1666458"/>
              <a:gd name="connsiteX3" fmla="*/ 0 w 1696382"/>
              <a:gd name="connsiteY3" fmla="*/ 1666458 h 1666458"/>
              <a:gd name="connsiteX4" fmla="*/ 0 w 1696382"/>
              <a:gd name="connsiteY4" fmla="*/ 0 h 16664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6382" h="1666458">
                <a:moveTo>
                  <a:pt x="0" y="0"/>
                </a:moveTo>
                <a:lnTo>
                  <a:pt x="1696382" y="0"/>
                </a:lnTo>
                <a:lnTo>
                  <a:pt x="1696382" y="1666458"/>
                </a:lnTo>
                <a:lnTo>
                  <a:pt x="0" y="1666458"/>
                </a:lnTo>
                <a:lnTo>
                  <a:pt x="0" y="0"/>
                </a:lnTo>
                <a:close/>
              </a:path>
            </a:pathLst>
          </a:custGeom>
          <a:noFill/>
          <a:ln>
            <a:noFill/>
          </a:ln>
          <a:effectLst/>
        </p:spPr>
        <p:txBody>
          <a:bodyPr spcFirstLastPara="0" vert="horz" wrap="square" lIns="43180" tIns="43180" rIns="43180" bIns="43180" numCol="1" spcCol="1270" anchor="t" anchorCtr="0">
            <a:noAutofit/>
          </a:bodyPr>
          <a:lstStyle/>
          <a:p>
            <a:pPr marL="171450" lvl="0" indent="-171450" eaLnBrk="0" hangingPunct="0">
              <a:spcBef>
                <a:spcPct val="30000"/>
              </a:spcBef>
              <a:buFont typeface="Arial" panose="020B0604020202020204" pitchFamily="34" charset="0"/>
              <a:buChar char="•"/>
              <a:defRPr/>
            </a:pPr>
            <a:r>
              <a:rPr lang="en-US" sz="1200" kern="0" dirty="0">
                <a:solidFill>
                  <a:srgbClr val="686868"/>
                </a:solidFill>
                <a:latin typeface="Arial"/>
                <a:cs typeface="Arial" pitchFamily="34" charset="0"/>
              </a:rPr>
              <a:t>Developed new content to be included as part of the NIEM 5.1 Release for the following:</a:t>
            </a:r>
          </a:p>
          <a:p>
            <a:pPr marL="628650" lvl="1" indent="-171450" eaLnBrk="0" hangingPunct="0">
              <a:spcBef>
                <a:spcPct val="30000"/>
              </a:spcBef>
              <a:buFont typeface="Arial" panose="020B0604020202020204" pitchFamily="34" charset="0"/>
              <a:buChar char="•"/>
              <a:defRPr/>
            </a:pPr>
            <a:r>
              <a:rPr kumimoji="0" lang="en-US" sz="1200" b="0" i="0" u="none" strike="noStrike" kern="0" cap="none" spc="0" normalizeH="0" baseline="0" noProof="0" dirty="0">
                <a:ln>
                  <a:noFill/>
                </a:ln>
                <a:solidFill>
                  <a:srgbClr val="686868"/>
                </a:solidFill>
                <a:effectLst/>
                <a:uLnTx/>
                <a:uFillTx/>
                <a:latin typeface="Arial"/>
                <a:ea typeface="+mn-ea"/>
                <a:cs typeface="Arial" pitchFamily="34" charset="0"/>
              </a:rPr>
              <a:t>Federal Incident Reporting content developed by MITRE and in collaboration with CISA and GTRI</a:t>
            </a:r>
            <a:r>
              <a:rPr lang="en-US" sz="1200" kern="0" dirty="0">
                <a:solidFill>
                  <a:srgbClr val="686868"/>
                </a:solidFill>
                <a:latin typeface="Arial"/>
                <a:cs typeface="Arial" pitchFamily="34" charset="0"/>
              </a:rPr>
              <a:t>.</a:t>
            </a:r>
          </a:p>
          <a:p>
            <a:pPr marL="628650" lvl="1" indent="-171450" eaLnBrk="0" hangingPunct="0">
              <a:spcBef>
                <a:spcPct val="30000"/>
              </a:spcBef>
              <a:buFont typeface="Arial" panose="020B0604020202020204" pitchFamily="34" charset="0"/>
              <a:buChar char="•"/>
              <a:defRPr/>
            </a:pPr>
            <a:r>
              <a:rPr kumimoji="0" lang="en-US" sz="1200" b="0" i="0" u="none" strike="noStrike" kern="0" cap="none" spc="0" normalizeH="0" baseline="0" noProof="0" dirty="0">
                <a:ln>
                  <a:noFill/>
                </a:ln>
                <a:solidFill>
                  <a:srgbClr val="686868"/>
                </a:solidFill>
                <a:effectLst/>
                <a:uLnTx/>
                <a:uFillTx/>
                <a:latin typeface="Arial"/>
                <a:ea typeface="+mn-ea"/>
                <a:cs typeface="Arial" pitchFamily="34" charset="0"/>
              </a:rPr>
              <a:t>State</a:t>
            </a:r>
            <a:r>
              <a:rPr lang="en-US" sz="1200" kern="0" dirty="0">
                <a:solidFill>
                  <a:srgbClr val="686868"/>
                </a:solidFill>
                <a:latin typeface="Arial"/>
                <a:cs typeface="Arial" pitchFamily="34" charset="0"/>
              </a:rPr>
              <a:t>, Local, Tribal and Territorial (SLTT) Cyber Incident Reporting content developed by the Cybercrime Support Network (CSN) and in collaboration with CISA and GTRI.</a:t>
            </a:r>
            <a:r>
              <a:rPr kumimoji="0" lang="en-US" sz="1200" b="0" i="0" u="none" strike="noStrike" kern="0" cap="none" spc="0" normalizeH="0" baseline="0" noProof="0" dirty="0">
                <a:ln>
                  <a:noFill/>
                </a:ln>
                <a:solidFill>
                  <a:srgbClr val="686868"/>
                </a:solidFill>
                <a:effectLst/>
                <a:uLnTx/>
                <a:uFillTx/>
                <a:latin typeface="Arial"/>
                <a:ea typeface="+mn-ea"/>
                <a:cs typeface="Arial" pitchFamily="34" charset="0"/>
              </a:rPr>
              <a:t>	</a:t>
            </a:r>
          </a:p>
          <a:p>
            <a:pPr marL="171450" lvl="0" indent="-171450" eaLnBrk="0" hangingPunct="0">
              <a:spcBef>
                <a:spcPct val="30000"/>
              </a:spcBef>
              <a:buFont typeface="Arial" panose="020B0604020202020204" pitchFamily="34" charset="0"/>
              <a:buChar char="•"/>
              <a:defRPr/>
            </a:pPr>
            <a:r>
              <a:rPr lang="en-US" sz="1200" kern="0" dirty="0">
                <a:solidFill>
                  <a:srgbClr val="686868"/>
                </a:solidFill>
                <a:latin typeface="Arial"/>
                <a:cs typeface="Arial" pitchFamily="34" charset="0"/>
              </a:rPr>
              <a:t>Continue community engagement.</a:t>
            </a:r>
          </a:p>
          <a:p>
            <a:pPr marL="171450" lvl="0" indent="-171450" eaLnBrk="0" hangingPunct="0">
              <a:spcBef>
                <a:spcPct val="30000"/>
              </a:spcBef>
              <a:buFont typeface="Arial" panose="020B0604020202020204" pitchFamily="34" charset="0"/>
              <a:buChar char="•"/>
              <a:defRPr/>
            </a:pPr>
            <a:r>
              <a:rPr kumimoji="0" lang="en-US" sz="1200" b="0" i="0" u="none" strike="noStrike" kern="0" cap="none" spc="0" normalizeH="0" baseline="0" noProof="0" dirty="0">
                <a:ln>
                  <a:noFill/>
                </a:ln>
                <a:solidFill>
                  <a:srgbClr val="686868"/>
                </a:solidFill>
                <a:effectLst/>
                <a:uLnTx/>
                <a:uFillTx/>
                <a:latin typeface="Arial"/>
                <a:ea typeface="+mn-ea"/>
                <a:cs typeface="Arial" pitchFamily="34" charset="0"/>
              </a:rPr>
              <a:t>Plan for a Cyber Domain </a:t>
            </a:r>
            <a:r>
              <a:rPr kumimoji="0" lang="en-US" sz="1200" b="0" i="0" u="none" strike="noStrike" kern="0" cap="none" spc="0" normalizeH="0" baseline="0" noProof="0" dirty="0" err="1">
                <a:ln>
                  <a:noFill/>
                </a:ln>
                <a:solidFill>
                  <a:srgbClr val="686868"/>
                </a:solidFill>
                <a:effectLst/>
                <a:uLnTx/>
                <a:uFillTx/>
                <a:latin typeface="Arial"/>
                <a:ea typeface="+mn-ea"/>
                <a:cs typeface="Arial" pitchFamily="34" charset="0"/>
              </a:rPr>
              <a:t>Sympo</a:t>
            </a:r>
            <a:r>
              <a:rPr lang="en-US" sz="1200" kern="0" dirty="0" err="1">
                <a:solidFill>
                  <a:srgbClr val="686868"/>
                </a:solidFill>
                <a:latin typeface="Arial"/>
                <a:cs typeface="Arial" pitchFamily="34" charset="0"/>
              </a:rPr>
              <a:t>sium</a:t>
            </a:r>
            <a:r>
              <a:rPr lang="en-US" sz="1200" kern="0" dirty="0">
                <a:solidFill>
                  <a:srgbClr val="686868"/>
                </a:solidFill>
                <a:latin typeface="Arial"/>
                <a:cs typeface="Arial" pitchFamily="34" charset="0"/>
              </a:rPr>
              <a:t> in December.</a:t>
            </a:r>
            <a:endParaRPr kumimoji="0" lang="en-US" sz="1200" b="0" i="0" u="none" strike="noStrike" kern="0" cap="none" spc="0" normalizeH="0" baseline="0" noProof="0" dirty="0">
              <a:ln>
                <a:noFill/>
              </a:ln>
              <a:solidFill>
                <a:srgbClr val="686868"/>
              </a:solidFill>
              <a:effectLst/>
              <a:uLnTx/>
              <a:uFillTx/>
              <a:latin typeface="Arial"/>
              <a:ea typeface="+mn-ea"/>
              <a:cs typeface="Arial" pitchFamily="34" charset="0"/>
            </a:endParaRPr>
          </a:p>
          <a:p>
            <a:pPr marL="0" marR="0" lvl="0" indent="0" algn="l" defTabSz="755650" rtl="0" eaLnBrk="1" fontAlgn="auto" latinLnBrk="0" hangingPunct="1">
              <a:lnSpc>
                <a:spcPct val="90000"/>
              </a:lnSpc>
              <a:spcBef>
                <a:spcPts val="0"/>
              </a:spcBef>
              <a:spcAft>
                <a:spcPct val="35000"/>
              </a:spcAft>
              <a:buClrTx/>
              <a:buSzTx/>
              <a:buFontTx/>
              <a:buNone/>
              <a:tabLst/>
              <a:defRPr/>
            </a:pPr>
            <a:endParaRPr kumimoji="0" lang="en-US" sz="1200" b="0" i="0" u="none" strike="noStrike" kern="0" cap="none" spc="0" normalizeH="0" baseline="0" noProof="0" dirty="0">
              <a:ln>
                <a:noFill/>
              </a:ln>
              <a:solidFill>
                <a:srgbClr val="686868"/>
              </a:solidFill>
              <a:effectLst/>
              <a:uLnTx/>
              <a:uFillTx/>
              <a:latin typeface="Arial"/>
              <a:ea typeface="+mn-ea"/>
              <a:cs typeface="Arial" pitchFamily="34" charset="0"/>
            </a:endParaRPr>
          </a:p>
        </p:txBody>
      </p:sp>
      <p:sp>
        <p:nvSpPr>
          <p:cNvPr id="7" name="Freeform 6"/>
          <p:cNvSpPr/>
          <p:nvPr/>
        </p:nvSpPr>
        <p:spPr>
          <a:xfrm>
            <a:off x="387469" y="2717139"/>
            <a:ext cx="2729788" cy="442686"/>
          </a:xfrm>
          <a:custGeom>
            <a:avLst/>
            <a:gdLst>
              <a:gd name="connsiteX0" fmla="*/ 0 w 1791890"/>
              <a:gd name="connsiteY0" fmla="*/ 0 h 358378"/>
              <a:gd name="connsiteX1" fmla="*/ 1791890 w 1791890"/>
              <a:gd name="connsiteY1" fmla="*/ 0 h 358378"/>
              <a:gd name="connsiteX2" fmla="*/ 1791890 w 1791890"/>
              <a:gd name="connsiteY2" fmla="*/ 358378 h 358378"/>
              <a:gd name="connsiteX3" fmla="*/ 0 w 1791890"/>
              <a:gd name="connsiteY3" fmla="*/ 358378 h 358378"/>
              <a:gd name="connsiteX4" fmla="*/ 0 w 1791890"/>
              <a:gd name="connsiteY4" fmla="*/ 0 h 3583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1890" h="358378">
                <a:moveTo>
                  <a:pt x="0" y="0"/>
                </a:moveTo>
                <a:lnTo>
                  <a:pt x="1791890" y="0"/>
                </a:lnTo>
                <a:lnTo>
                  <a:pt x="1791890" y="358378"/>
                </a:lnTo>
                <a:lnTo>
                  <a:pt x="0" y="358378"/>
                </a:lnTo>
                <a:lnTo>
                  <a:pt x="0" y="0"/>
                </a:lnTo>
                <a:close/>
              </a:path>
            </a:pathLst>
          </a:custGeom>
          <a:solidFill>
            <a:srgbClr val="00506F"/>
          </a:solidFill>
          <a:ln w="25400" cap="flat" cmpd="sng" algn="ctr">
            <a:solidFill>
              <a:srgbClr val="005170"/>
            </a:solidFill>
            <a:prstDash val="solid"/>
          </a:ln>
          <a:effectLst/>
        </p:spPr>
        <p:txBody>
          <a:bodyPr spcFirstLastPara="0" vert="horz" wrap="square" lIns="35560" tIns="35560" rIns="35560" bIns="35560" numCol="1" spcCol="1270" anchor="ctr" anchorCtr="0">
            <a:noAutofit/>
          </a:bodyPr>
          <a:lstStyle/>
          <a:p>
            <a:pPr marL="0" marR="0" lvl="0" indent="0" algn="ctr" defTabSz="622300" rtl="0" eaLnBrk="1" fontAlgn="auto" latinLnBrk="0" hangingPunct="1">
              <a:lnSpc>
                <a:spcPct val="90000"/>
              </a:lnSpc>
              <a:spcBef>
                <a:spcPts val="0"/>
              </a:spcBef>
              <a:spcAft>
                <a:spcPct val="35000"/>
              </a:spcAft>
              <a:buClrTx/>
              <a:buSzTx/>
              <a:buFontTx/>
              <a:buNone/>
              <a:tabLst/>
              <a:defRPr/>
            </a:pPr>
            <a:r>
              <a:rPr kumimoji="0" lang="en-US" sz="1200" b="1" i="0" u="none" strike="noStrike" kern="0" cap="none" spc="0" normalizeH="0" baseline="0" noProof="0" dirty="0">
                <a:ln>
                  <a:noFill/>
                </a:ln>
                <a:solidFill>
                  <a:srgbClr val="FFFFFF"/>
                </a:solidFill>
                <a:effectLst/>
                <a:uLnTx/>
                <a:uFillTx/>
                <a:latin typeface="Arial"/>
                <a:ea typeface="+mn-ea"/>
                <a:cs typeface="Arial" pitchFamily="34" charset="0"/>
              </a:rPr>
              <a:t>2021 Highlights</a:t>
            </a:r>
          </a:p>
        </p:txBody>
      </p:sp>
      <p:sp>
        <p:nvSpPr>
          <p:cNvPr id="9" name="Freeform 8"/>
          <p:cNvSpPr/>
          <p:nvPr/>
        </p:nvSpPr>
        <p:spPr>
          <a:xfrm>
            <a:off x="3352800" y="3199088"/>
            <a:ext cx="2438400" cy="3049312"/>
          </a:xfrm>
          <a:custGeom>
            <a:avLst/>
            <a:gdLst>
              <a:gd name="connsiteX0" fmla="*/ 0 w 1696382"/>
              <a:gd name="connsiteY0" fmla="*/ 0 h 1666458"/>
              <a:gd name="connsiteX1" fmla="*/ 1696382 w 1696382"/>
              <a:gd name="connsiteY1" fmla="*/ 0 h 1666458"/>
              <a:gd name="connsiteX2" fmla="*/ 1696382 w 1696382"/>
              <a:gd name="connsiteY2" fmla="*/ 1666458 h 1666458"/>
              <a:gd name="connsiteX3" fmla="*/ 0 w 1696382"/>
              <a:gd name="connsiteY3" fmla="*/ 1666458 h 1666458"/>
              <a:gd name="connsiteX4" fmla="*/ 0 w 1696382"/>
              <a:gd name="connsiteY4" fmla="*/ 0 h 16664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6382" h="1666458">
                <a:moveTo>
                  <a:pt x="0" y="0"/>
                </a:moveTo>
                <a:lnTo>
                  <a:pt x="1696382" y="0"/>
                </a:lnTo>
                <a:lnTo>
                  <a:pt x="1696382" y="1666458"/>
                </a:lnTo>
                <a:lnTo>
                  <a:pt x="0" y="1666458"/>
                </a:lnTo>
                <a:lnTo>
                  <a:pt x="0" y="0"/>
                </a:lnTo>
                <a:close/>
              </a:path>
            </a:pathLst>
          </a:custGeom>
          <a:noFill/>
          <a:ln>
            <a:noFill/>
          </a:ln>
          <a:effectLst/>
        </p:spPr>
        <p:txBody>
          <a:bodyPr spcFirstLastPara="0" vert="horz" wrap="square" lIns="43180" tIns="43180" rIns="43180" bIns="43180" numCol="1" spcCol="1270" anchor="t" anchorCtr="0">
            <a:no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0" dirty="0">
                <a:solidFill>
                  <a:srgbClr val="686868"/>
                </a:solidFill>
                <a:latin typeface="Arial"/>
                <a:cs typeface="Arial" pitchFamily="34" charset="0"/>
              </a:rPr>
              <a:t>Message Exchange Package development for incident reporting for Federal and SLTT exchanges.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0" dirty="0">
                <a:solidFill>
                  <a:srgbClr val="686868"/>
                </a:solidFill>
                <a:latin typeface="Arial"/>
                <a:cs typeface="Arial" pitchFamily="34" charset="0"/>
              </a:rPr>
              <a:t>Piloting of IEPD(s) developed at the Federal and/or SLTT levels.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0" dirty="0">
                <a:solidFill>
                  <a:srgbClr val="686868"/>
                </a:solidFill>
                <a:latin typeface="Arial"/>
                <a:cs typeface="Arial" pitchFamily="34" charset="0"/>
              </a:rPr>
              <a:t>Strong community engagement for usage and implementation of newly released content.</a:t>
            </a:r>
          </a:p>
        </p:txBody>
      </p:sp>
      <p:sp>
        <p:nvSpPr>
          <p:cNvPr id="10" name="Freeform 9"/>
          <p:cNvSpPr/>
          <p:nvPr/>
        </p:nvSpPr>
        <p:spPr>
          <a:xfrm>
            <a:off x="3203029" y="2717139"/>
            <a:ext cx="2729788" cy="442686"/>
          </a:xfrm>
          <a:custGeom>
            <a:avLst/>
            <a:gdLst>
              <a:gd name="connsiteX0" fmla="*/ 0 w 1791890"/>
              <a:gd name="connsiteY0" fmla="*/ 0 h 358378"/>
              <a:gd name="connsiteX1" fmla="*/ 1791890 w 1791890"/>
              <a:gd name="connsiteY1" fmla="*/ 0 h 358378"/>
              <a:gd name="connsiteX2" fmla="*/ 1791890 w 1791890"/>
              <a:gd name="connsiteY2" fmla="*/ 358378 h 358378"/>
              <a:gd name="connsiteX3" fmla="*/ 0 w 1791890"/>
              <a:gd name="connsiteY3" fmla="*/ 358378 h 358378"/>
              <a:gd name="connsiteX4" fmla="*/ 0 w 1791890"/>
              <a:gd name="connsiteY4" fmla="*/ 0 h 3583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1890" h="358378">
                <a:moveTo>
                  <a:pt x="0" y="0"/>
                </a:moveTo>
                <a:lnTo>
                  <a:pt x="1791890" y="0"/>
                </a:lnTo>
                <a:lnTo>
                  <a:pt x="1791890" y="358378"/>
                </a:lnTo>
                <a:lnTo>
                  <a:pt x="0" y="358378"/>
                </a:lnTo>
                <a:lnTo>
                  <a:pt x="0" y="0"/>
                </a:lnTo>
                <a:close/>
              </a:path>
            </a:pathLst>
          </a:custGeom>
          <a:solidFill>
            <a:srgbClr val="00506F"/>
          </a:solidFill>
          <a:ln w="25400" cap="flat" cmpd="sng" algn="ctr">
            <a:solidFill>
              <a:srgbClr val="005170"/>
            </a:solidFill>
            <a:prstDash val="solid"/>
          </a:ln>
          <a:effectLst/>
        </p:spPr>
        <p:txBody>
          <a:bodyPr spcFirstLastPara="0" vert="horz" wrap="square" lIns="35560" tIns="35560" rIns="35560" bIns="35560" numCol="1" spcCol="1270" anchor="ctr" anchorCtr="0">
            <a:noAutofit/>
          </a:bodyPr>
          <a:lstStyle/>
          <a:p>
            <a:pPr marL="0" marR="0" lvl="0" indent="0" algn="ctr" defTabSz="622300" rtl="0" eaLnBrk="1" fontAlgn="auto" latinLnBrk="0" hangingPunct="1">
              <a:lnSpc>
                <a:spcPct val="90000"/>
              </a:lnSpc>
              <a:spcBef>
                <a:spcPts val="0"/>
              </a:spcBef>
              <a:spcAft>
                <a:spcPct val="35000"/>
              </a:spcAft>
              <a:buClrTx/>
              <a:buSzTx/>
              <a:buFontTx/>
              <a:buNone/>
              <a:tabLst/>
              <a:defRPr/>
            </a:pPr>
            <a:r>
              <a:rPr kumimoji="0" lang="en-US" sz="1200" b="1" i="0" u="none" strike="noStrike" kern="0" cap="none" spc="0" normalizeH="0" baseline="0" noProof="0" dirty="0">
                <a:ln>
                  <a:noFill/>
                </a:ln>
                <a:solidFill>
                  <a:srgbClr val="FFFFFF"/>
                </a:solidFill>
                <a:effectLst/>
                <a:uLnTx/>
                <a:uFillTx/>
                <a:latin typeface="Arial"/>
                <a:ea typeface="+mn-ea"/>
                <a:cs typeface="Arial" pitchFamily="34" charset="0"/>
              </a:rPr>
              <a:t>2022 Objectives</a:t>
            </a:r>
          </a:p>
        </p:txBody>
      </p:sp>
      <p:sp>
        <p:nvSpPr>
          <p:cNvPr id="14" name="Freeform 13"/>
          <p:cNvSpPr/>
          <p:nvPr/>
        </p:nvSpPr>
        <p:spPr>
          <a:xfrm>
            <a:off x="6172200" y="3199088"/>
            <a:ext cx="2438400" cy="3049312"/>
          </a:xfrm>
          <a:custGeom>
            <a:avLst/>
            <a:gdLst>
              <a:gd name="connsiteX0" fmla="*/ 0 w 1696382"/>
              <a:gd name="connsiteY0" fmla="*/ 0 h 1666458"/>
              <a:gd name="connsiteX1" fmla="*/ 1696382 w 1696382"/>
              <a:gd name="connsiteY1" fmla="*/ 0 h 1666458"/>
              <a:gd name="connsiteX2" fmla="*/ 1696382 w 1696382"/>
              <a:gd name="connsiteY2" fmla="*/ 1666458 h 1666458"/>
              <a:gd name="connsiteX3" fmla="*/ 0 w 1696382"/>
              <a:gd name="connsiteY3" fmla="*/ 1666458 h 1666458"/>
              <a:gd name="connsiteX4" fmla="*/ 0 w 1696382"/>
              <a:gd name="connsiteY4" fmla="*/ 0 h 16664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6382" h="1666458">
                <a:moveTo>
                  <a:pt x="0" y="0"/>
                </a:moveTo>
                <a:lnTo>
                  <a:pt x="1696382" y="0"/>
                </a:lnTo>
                <a:lnTo>
                  <a:pt x="1696382" y="1666458"/>
                </a:lnTo>
                <a:lnTo>
                  <a:pt x="0" y="1666458"/>
                </a:lnTo>
                <a:lnTo>
                  <a:pt x="0" y="0"/>
                </a:lnTo>
                <a:close/>
              </a:path>
            </a:pathLst>
          </a:custGeom>
          <a:noFill/>
          <a:ln>
            <a:noFill/>
          </a:ln>
          <a:effectLst/>
        </p:spPr>
        <p:txBody>
          <a:bodyPr spcFirstLastPara="0" vert="horz" wrap="square" lIns="43180" tIns="43180" rIns="43180" bIns="43180" numCol="1" spcCol="1270" anchor="t" anchorCtr="0">
            <a:noAutofit/>
          </a:bodyPr>
          <a:lstStyle/>
          <a:p>
            <a:pPr marL="171450" marR="0" lvl="0" indent="-171450" algn="l" defTabSz="914400" rtl="0" eaLnBrk="0" fontAlgn="auto" latinLnBrk="0" hangingPunct="0">
              <a:lnSpc>
                <a:spcPct val="100000"/>
              </a:lnSpc>
              <a:spcBef>
                <a:spcPct val="30000"/>
              </a:spcBef>
              <a:spcAft>
                <a:spcPts val="0"/>
              </a:spcAft>
              <a:buClrTx/>
              <a:buSzTx/>
              <a:buFont typeface="Arial" panose="020B0604020202020204" pitchFamily="34" charset="0"/>
              <a:buChar char="•"/>
              <a:tabLst/>
              <a:defRPr/>
            </a:pPr>
            <a:r>
              <a:rPr kumimoji="0" lang="en-US" sz="1200" b="0" i="0" u="none" strike="noStrike" kern="0" cap="none" spc="0" normalizeH="0" baseline="0" noProof="0" dirty="0">
                <a:ln>
                  <a:noFill/>
                </a:ln>
                <a:solidFill>
                  <a:srgbClr val="686868"/>
                </a:solidFill>
                <a:effectLst/>
                <a:uLnTx/>
                <a:uFillTx/>
                <a:latin typeface="Arial"/>
                <a:ea typeface="+mn-ea"/>
                <a:cs typeface="Arial" pitchFamily="34" charset="0"/>
              </a:rPr>
              <a:t>Insert Bullets Here</a:t>
            </a:r>
          </a:p>
        </p:txBody>
      </p:sp>
      <p:sp>
        <p:nvSpPr>
          <p:cNvPr id="15" name="Freeform 14"/>
          <p:cNvSpPr/>
          <p:nvPr/>
        </p:nvSpPr>
        <p:spPr>
          <a:xfrm>
            <a:off x="6019800" y="2717139"/>
            <a:ext cx="2729788" cy="442686"/>
          </a:xfrm>
          <a:custGeom>
            <a:avLst/>
            <a:gdLst>
              <a:gd name="connsiteX0" fmla="*/ 0 w 1791890"/>
              <a:gd name="connsiteY0" fmla="*/ 0 h 358378"/>
              <a:gd name="connsiteX1" fmla="*/ 1791890 w 1791890"/>
              <a:gd name="connsiteY1" fmla="*/ 0 h 358378"/>
              <a:gd name="connsiteX2" fmla="*/ 1791890 w 1791890"/>
              <a:gd name="connsiteY2" fmla="*/ 358378 h 358378"/>
              <a:gd name="connsiteX3" fmla="*/ 0 w 1791890"/>
              <a:gd name="connsiteY3" fmla="*/ 358378 h 358378"/>
              <a:gd name="connsiteX4" fmla="*/ 0 w 1791890"/>
              <a:gd name="connsiteY4" fmla="*/ 0 h 3583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1890" h="358378">
                <a:moveTo>
                  <a:pt x="0" y="0"/>
                </a:moveTo>
                <a:lnTo>
                  <a:pt x="1791890" y="0"/>
                </a:lnTo>
                <a:lnTo>
                  <a:pt x="1791890" y="358378"/>
                </a:lnTo>
                <a:lnTo>
                  <a:pt x="0" y="358378"/>
                </a:lnTo>
                <a:lnTo>
                  <a:pt x="0" y="0"/>
                </a:lnTo>
                <a:close/>
              </a:path>
            </a:pathLst>
          </a:custGeom>
          <a:solidFill>
            <a:srgbClr val="00506F"/>
          </a:solidFill>
          <a:ln w="25400" cap="flat" cmpd="sng" algn="ctr">
            <a:solidFill>
              <a:srgbClr val="005170"/>
            </a:solidFill>
            <a:prstDash val="solid"/>
          </a:ln>
          <a:effectLst/>
        </p:spPr>
        <p:txBody>
          <a:bodyPr spcFirstLastPara="0" vert="horz" wrap="square" lIns="35560" tIns="35560" rIns="35560" bIns="35560" numCol="1" spcCol="1270" anchor="ctr" anchorCtr="0">
            <a:noAutofit/>
          </a:bodyPr>
          <a:lstStyle/>
          <a:p>
            <a:pPr marL="0" marR="0" lvl="0" indent="0" algn="ctr" defTabSz="622300" rtl="0" eaLnBrk="1" fontAlgn="auto" latinLnBrk="0" hangingPunct="1">
              <a:lnSpc>
                <a:spcPct val="90000"/>
              </a:lnSpc>
              <a:spcBef>
                <a:spcPts val="0"/>
              </a:spcBef>
              <a:spcAft>
                <a:spcPct val="35000"/>
              </a:spcAft>
              <a:buClrTx/>
              <a:buSzTx/>
              <a:buFontTx/>
              <a:buNone/>
              <a:tabLst/>
              <a:defRPr/>
            </a:pPr>
            <a:r>
              <a:rPr kumimoji="0" lang="en-US" sz="1200" b="1" i="0" u="none" strike="noStrike" kern="0" cap="none" spc="0" normalizeH="0" baseline="0" noProof="0" dirty="0">
                <a:ln>
                  <a:noFill/>
                </a:ln>
                <a:solidFill>
                  <a:srgbClr val="FFFFFF"/>
                </a:solidFill>
                <a:effectLst/>
                <a:uLnTx/>
                <a:uFillTx/>
                <a:latin typeface="Arial"/>
                <a:ea typeface="+mn-ea"/>
                <a:cs typeface="Arial" pitchFamily="34" charset="0"/>
              </a:rPr>
              <a:t>NIEM Recommendations</a:t>
            </a:r>
          </a:p>
        </p:txBody>
      </p:sp>
      <p:sp>
        <p:nvSpPr>
          <p:cNvPr id="5" name="Straight Connector 4"/>
          <p:cNvSpPr/>
          <p:nvPr/>
        </p:nvSpPr>
        <p:spPr>
          <a:xfrm>
            <a:off x="378201" y="2996589"/>
            <a:ext cx="9192" cy="3375233"/>
          </a:xfrm>
          <a:prstGeom prst="line">
            <a:avLst/>
          </a:prstGeom>
          <a:solidFill>
            <a:srgbClr val="FFFFFF">
              <a:alpha val="90000"/>
              <a:hueOff val="0"/>
              <a:satOff val="0"/>
              <a:lumOff val="0"/>
              <a:alphaOff val="0"/>
            </a:srgbClr>
          </a:solidFill>
          <a:ln w="12700" cap="flat" cmpd="sng" algn="ctr">
            <a:solidFill>
              <a:srgbClr val="005170"/>
            </a:solidFill>
            <a:prstDash val="solid"/>
          </a:ln>
          <a:effectLst/>
        </p:spPr>
      </p:sp>
      <p:sp>
        <p:nvSpPr>
          <p:cNvPr id="8" name="Straight Connector 7"/>
          <p:cNvSpPr/>
          <p:nvPr/>
        </p:nvSpPr>
        <p:spPr>
          <a:xfrm>
            <a:off x="3194007" y="2982700"/>
            <a:ext cx="0" cy="3389122"/>
          </a:xfrm>
          <a:prstGeom prst="line">
            <a:avLst/>
          </a:prstGeom>
          <a:solidFill>
            <a:srgbClr val="FFFFFF">
              <a:alpha val="90000"/>
              <a:hueOff val="0"/>
              <a:satOff val="0"/>
              <a:lumOff val="0"/>
              <a:alphaOff val="0"/>
            </a:srgbClr>
          </a:solidFill>
          <a:ln w="12700" cap="flat" cmpd="sng" algn="ctr">
            <a:solidFill>
              <a:srgbClr val="005170"/>
            </a:solidFill>
            <a:prstDash val="solid"/>
          </a:ln>
          <a:effectLst/>
        </p:spPr>
      </p:sp>
      <p:sp>
        <p:nvSpPr>
          <p:cNvPr id="16" name="Straight Connector 15"/>
          <p:cNvSpPr/>
          <p:nvPr/>
        </p:nvSpPr>
        <p:spPr>
          <a:xfrm>
            <a:off x="6010530" y="2982701"/>
            <a:ext cx="0" cy="3389121"/>
          </a:xfrm>
          <a:prstGeom prst="line">
            <a:avLst/>
          </a:prstGeom>
          <a:solidFill>
            <a:srgbClr val="FFFFFF">
              <a:alpha val="90000"/>
              <a:hueOff val="0"/>
              <a:satOff val="0"/>
              <a:lumOff val="0"/>
              <a:alphaOff val="0"/>
            </a:srgbClr>
          </a:solidFill>
          <a:ln w="12700" cap="flat" cmpd="sng" algn="ctr">
            <a:solidFill>
              <a:srgbClr val="005170"/>
            </a:solidFill>
            <a:prstDash val="solid"/>
          </a:ln>
          <a:effectLst/>
        </p:spPr>
      </p:sp>
      <p:sp>
        <p:nvSpPr>
          <p:cNvPr id="11" name="Title 10"/>
          <p:cNvSpPr>
            <a:spLocks noGrp="1"/>
          </p:cNvSpPr>
          <p:nvPr>
            <p:ph type="title"/>
          </p:nvPr>
        </p:nvSpPr>
        <p:spPr>
          <a:xfrm>
            <a:off x="0" y="567429"/>
            <a:ext cx="9144000" cy="584775"/>
          </a:xfrm>
        </p:spPr>
        <p:txBody>
          <a:bodyPr lIns="45720" rIns="45720">
            <a:spAutoFit/>
          </a:bodyPr>
          <a:lstStyle/>
          <a:p>
            <a:r>
              <a:rPr lang="en-US" dirty="0">
                <a:solidFill>
                  <a:schemeClr val="accent2">
                    <a:lumMod val="50000"/>
                  </a:schemeClr>
                </a:solidFill>
              </a:rPr>
              <a:t>Cyber</a:t>
            </a:r>
            <a:r>
              <a:rPr lang="en-US" dirty="0">
                <a:solidFill>
                  <a:srgbClr val="FFB64B"/>
                </a:solidFill>
              </a:rPr>
              <a:t> </a:t>
            </a:r>
            <a:r>
              <a:rPr lang="en-US" dirty="0"/>
              <a:t>Domain Update</a:t>
            </a:r>
          </a:p>
        </p:txBody>
      </p:sp>
      <p:sp>
        <p:nvSpPr>
          <p:cNvPr id="2" name="Slide Number Placeholder 1"/>
          <p:cNvSpPr>
            <a:spLocks noGrp="1"/>
          </p:cNvSpPr>
          <p:nvPr>
            <p:ph type="sldNum" sz="quarter" idx="4"/>
          </p:nvPr>
        </p:nvSpPr>
        <p:spPr>
          <a:xfrm>
            <a:off x="3546442" y="6371822"/>
            <a:ext cx="2133600" cy="365125"/>
          </a:xfr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fld id="{DE814A3B-586F-6741-A578-6A3C03C31D10}" type="slidenum">
              <a:rPr kumimoji="0" lang="en-US" sz="1100" b="0" i="0" u="none" strike="noStrike" kern="1200" cap="none" spc="0" normalizeH="0" baseline="0" noProof="0" smtClean="0">
                <a:ln>
                  <a:noFill/>
                </a:ln>
                <a:solidFill>
                  <a:srgbClr val="949C9D"/>
                </a:solidFill>
                <a:effectLst/>
                <a:uLnTx/>
                <a:uFillTx/>
                <a:latin typeface="Arial" pitchFamily="34" charset="0"/>
                <a:ea typeface="+mn-ea"/>
                <a:cs typeface="Arial" pitchFamily="34" charset="0"/>
              </a:rPr>
              <a:pPr marL="0" marR="0" lvl="0" indent="0" algn="ctr" defTabSz="914400" rtl="0" eaLnBrk="1" fontAlgn="base" latinLnBrk="0" hangingPunct="1">
                <a:lnSpc>
                  <a:spcPct val="100000"/>
                </a:lnSpc>
                <a:spcBef>
                  <a:spcPct val="0"/>
                </a:spcBef>
                <a:spcAft>
                  <a:spcPct val="0"/>
                </a:spcAft>
                <a:buClrTx/>
                <a:buSzTx/>
                <a:buFontTx/>
                <a:buNone/>
                <a:tabLst/>
                <a:defRPr/>
              </a:pPr>
              <a:t>8</a:t>
            </a:fld>
            <a:endParaRPr kumimoji="0" lang="en-US" sz="1100" b="0" i="0" u="none" strike="noStrike" kern="1200" cap="none" spc="0" normalizeH="0" baseline="0" noProof="0" dirty="0">
              <a:ln>
                <a:noFill/>
              </a:ln>
              <a:solidFill>
                <a:srgbClr val="949C9D"/>
              </a:solidFill>
              <a:effectLst/>
              <a:uLnTx/>
              <a:uFillTx/>
              <a:latin typeface="Arial" pitchFamily="34" charset="0"/>
              <a:ea typeface="+mn-ea"/>
              <a:cs typeface="Arial" pitchFamily="34" charset="0"/>
            </a:endParaRPr>
          </a:p>
        </p:txBody>
      </p:sp>
      <p:sp>
        <p:nvSpPr>
          <p:cNvPr id="19" name="Freeform 18"/>
          <p:cNvSpPr/>
          <p:nvPr/>
        </p:nvSpPr>
        <p:spPr>
          <a:xfrm>
            <a:off x="387393" y="1076077"/>
            <a:ext cx="8374468" cy="295523"/>
          </a:xfrm>
          <a:custGeom>
            <a:avLst/>
            <a:gdLst>
              <a:gd name="connsiteX0" fmla="*/ 0 w 1696382"/>
              <a:gd name="connsiteY0" fmla="*/ 0 h 1666458"/>
              <a:gd name="connsiteX1" fmla="*/ 1696382 w 1696382"/>
              <a:gd name="connsiteY1" fmla="*/ 0 h 1666458"/>
              <a:gd name="connsiteX2" fmla="*/ 1696382 w 1696382"/>
              <a:gd name="connsiteY2" fmla="*/ 1666458 h 1666458"/>
              <a:gd name="connsiteX3" fmla="*/ 0 w 1696382"/>
              <a:gd name="connsiteY3" fmla="*/ 1666458 h 1666458"/>
              <a:gd name="connsiteX4" fmla="*/ 0 w 1696382"/>
              <a:gd name="connsiteY4" fmla="*/ 0 h 16664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6382" h="1666458">
                <a:moveTo>
                  <a:pt x="0" y="0"/>
                </a:moveTo>
                <a:lnTo>
                  <a:pt x="1696382" y="0"/>
                </a:lnTo>
                <a:lnTo>
                  <a:pt x="1696382" y="1666458"/>
                </a:lnTo>
                <a:lnTo>
                  <a:pt x="0" y="1666458"/>
                </a:lnTo>
                <a:lnTo>
                  <a:pt x="0" y="0"/>
                </a:lnTo>
                <a:close/>
              </a:path>
            </a:pathLst>
          </a:custGeom>
          <a:noFill/>
          <a:ln>
            <a:noFill/>
          </a:ln>
          <a:effectLst/>
        </p:spPr>
        <p:txBody>
          <a:bodyPr spcFirstLastPara="0" vert="horz" wrap="square" lIns="43180" tIns="43180" rIns="43180" bIns="43180" numCol="1" spcCol="1270" anchor="t" anchorCtr="0">
            <a:noAutofit/>
          </a:bodyPr>
          <a:lstStyle/>
          <a:p>
            <a:pPr marL="0" marR="0" lvl="0" indent="0" algn="l" defTabSz="914400" rtl="0" eaLnBrk="0" fontAlgn="auto" latinLnBrk="0" hangingPunct="0">
              <a:lnSpc>
                <a:spcPct val="100000"/>
              </a:lnSpc>
              <a:spcBef>
                <a:spcPct val="30000"/>
              </a:spcBef>
              <a:spcAft>
                <a:spcPts val="0"/>
              </a:spcAft>
              <a:buClrTx/>
              <a:buSzTx/>
              <a:buFontTx/>
              <a:buNone/>
              <a:tabLst/>
              <a:defRPr/>
            </a:pPr>
            <a:r>
              <a:rPr kumimoji="0" lang="en-US" sz="1200" b="0" i="0" u="none" strike="noStrike" kern="0" cap="none" spc="0" normalizeH="0" baseline="0" noProof="0" dirty="0">
                <a:ln>
                  <a:noFill/>
                </a:ln>
                <a:solidFill>
                  <a:srgbClr val="686868"/>
                </a:solidFill>
                <a:effectLst/>
                <a:uLnTx/>
                <a:uFillTx/>
                <a:latin typeface="Arial"/>
                <a:ea typeface="+mn-ea"/>
                <a:cs typeface="Arial" pitchFamily="34" charset="0"/>
              </a:rPr>
              <a:t>Domain Steward &amp; Stakeholders: </a:t>
            </a:r>
            <a:r>
              <a:rPr kumimoji="0" lang="en-US" sz="1200" b="0" i="0" u="none" strike="noStrike" kern="0" cap="none" spc="0" normalizeH="0" baseline="0" noProof="0" dirty="0">
                <a:ln>
                  <a:noFill/>
                </a:ln>
                <a:effectLst/>
                <a:uLnTx/>
                <a:uFillTx/>
                <a:latin typeface="Arial"/>
                <a:ea typeface="+mn-ea"/>
                <a:cs typeface="Arial" pitchFamily="34" charset="0"/>
              </a:rPr>
              <a:t>Juan Gonzalez (Domain Representative) on behalf of Brian Gattoni (Domain Steward)</a:t>
            </a:r>
          </a:p>
        </p:txBody>
      </p:sp>
      <p:pic>
        <p:nvPicPr>
          <p:cNvPr id="17" name="Picture 16" descr="NIEM-Logo.png"/>
          <p:cNvPicPr>
            <a:picLocks noChangeAspect="1"/>
          </p:cNvPicPr>
          <p:nvPr/>
        </p:nvPicPr>
        <p:blipFill rotWithShape="1">
          <a:blip r:embed="rId3" cstate="print">
            <a:extLst>
              <a:ext uri="{28A0092B-C50C-407E-A947-70E740481C1C}">
                <a14:useLocalDpi xmlns:a14="http://schemas.microsoft.com/office/drawing/2010/main" val="0"/>
              </a:ext>
            </a:extLst>
          </a:blip>
          <a:srcRect b="29211"/>
          <a:stretch/>
        </p:blipFill>
        <p:spPr>
          <a:xfrm>
            <a:off x="387393" y="284921"/>
            <a:ext cx="2112015" cy="358635"/>
          </a:xfrm>
          <a:prstGeom prst="rect">
            <a:avLst/>
          </a:prstGeom>
        </p:spPr>
      </p:pic>
    </p:spTree>
    <p:extLst>
      <p:ext uri="{BB962C8B-B14F-4D97-AF65-F5344CB8AC3E}">
        <p14:creationId xmlns:p14="http://schemas.microsoft.com/office/powerpoint/2010/main" val="28231804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505545"/>
            <a:ext cx="7772400" cy="875580"/>
          </a:xfrm>
        </p:spPr>
        <p:txBody>
          <a:bodyPr>
            <a:normAutofit/>
          </a:bodyPr>
          <a:lstStyle/>
          <a:p>
            <a:r>
              <a:rPr lang="en-US" sz="6000" b="1" dirty="0"/>
              <a:t>NBAC Annual Meeting</a:t>
            </a:r>
            <a:endParaRPr lang="en-US" dirty="0"/>
          </a:p>
        </p:txBody>
      </p:sp>
      <p:sp>
        <p:nvSpPr>
          <p:cNvPr id="3" name="Subtitle 2"/>
          <p:cNvSpPr>
            <a:spLocks noGrp="1"/>
          </p:cNvSpPr>
          <p:nvPr>
            <p:ph type="subTitle" idx="1"/>
          </p:nvPr>
        </p:nvSpPr>
        <p:spPr>
          <a:xfrm>
            <a:off x="1412842" y="1419791"/>
            <a:ext cx="6400800" cy="1546860"/>
          </a:xfrm>
        </p:spPr>
        <p:txBody>
          <a:bodyPr>
            <a:normAutofit/>
          </a:bodyPr>
          <a:lstStyle/>
          <a:p>
            <a:r>
              <a:rPr lang="en-US" sz="2800" dirty="0"/>
              <a:t>Biometrics</a:t>
            </a:r>
          </a:p>
          <a:p>
            <a:endParaRPr lang="en-US" sz="2800" dirty="0"/>
          </a:p>
          <a:p>
            <a:r>
              <a:rPr lang="en-US" sz="2800" dirty="0"/>
              <a:t>DOMAIN UPDATES</a:t>
            </a:r>
          </a:p>
        </p:txBody>
      </p:sp>
      <p:sp>
        <p:nvSpPr>
          <p:cNvPr id="6" name="Slide Number Placeholder 5"/>
          <p:cNvSpPr>
            <a:spLocks noGrp="1"/>
          </p:cNvSpPr>
          <p:nvPr>
            <p:ph type="sldNum" sz="quarter" idx="4"/>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DE814A3B-586F-6741-A578-6A3C03C31D10}" type="slidenum">
              <a:rPr kumimoji="0" lang="en-US" sz="1200" b="0" i="0" u="none" strike="noStrike" kern="1200" cap="none" spc="0" normalizeH="0" baseline="0" noProof="0" smtClean="0">
                <a:ln>
                  <a:noFill/>
                </a:ln>
                <a:solidFill>
                  <a:srgbClr val="1F497D"/>
                </a:solidFill>
                <a:effectLst/>
                <a:uLnTx/>
                <a:uFillTx/>
                <a:latin typeface="Arial"/>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srgbClr val="1F497D"/>
              </a:solidFill>
              <a:effectLst/>
              <a:uLnTx/>
              <a:uFillTx/>
              <a:latin typeface="Arial"/>
              <a:ea typeface="+mn-ea"/>
              <a:cs typeface="+mn-cs"/>
            </a:endParaRPr>
          </a:p>
        </p:txBody>
      </p:sp>
      <p:pic>
        <p:nvPicPr>
          <p:cNvPr id="8" name="Picture 7">
            <a:extLst>
              <a:ext uri="{FF2B5EF4-FFF2-40B4-BE49-F238E27FC236}">
                <a16:creationId xmlns:a16="http://schemas.microsoft.com/office/drawing/2014/main" id="{C2C5DD63-383D-4596-A66D-25DEDD1F2D5F}"/>
              </a:ext>
            </a:extLst>
          </p:cNvPr>
          <p:cNvPicPr>
            <a:picLocks noChangeAspect="1"/>
          </p:cNvPicPr>
          <p:nvPr/>
        </p:nvPicPr>
        <p:blipFill>
          <a:blip r:embed="rId2"/>
          <a:stretch>
            <a:fillRect/>
          </a:stretch>
        </p:blipFill>
        <p:spPr>
          <a:xfrm>
            <a:off x="2993045" y="2746371"/>
            <a:ext cx="3417280" cy="4026150"/>
          </a:xfrm>
          <a:prstGeom prst="rect">
            <a:avLst/>
          </a:prstGeom>
        </p:spPr>
      </p:pic>
    </p:spTree>
    <p:extLst>
      <p:ext uri="{BB962C8B-B14F-4D97-AF65-F5344CB8AC3E}">
        <p14:creationId xmlns:p14="http://schemas.microsoft.com/office/powerpoint/2010/main" val="3930339683"/>
      </p:ext>
    </p:extLst>
  </p:cSld>
  <p:clrMapOvr>
    <a:masterClrMapping/>
  </p:clrMapOvr>
</p:sld>
</file>

<file path=ppt/theme/theme1.xml><?xml version="1.0" encoding="utf-8"?>
<a:theme xmlns:a="http://schemas.openxmlformats.org/drawingml/2006/main" name="NIEM-WHITE">
  <a:themeElements>
    <a:clrScheme name="NEIM">
      <a:dk1>
        <a:srgbClr val="8B8B8B"/>
      </a:dk1>
      <a:lt1>
        <a:sysClr val="window" lastClr="FFFFFF"/>
      </a:lt1>
      <a:dk2>
        <a:srgbClr val="1F497D"/>
      </a:dk2>
      <a:lt2>
        <a:srgbClr val="EEECE1"/>
      </a:lt2>
      <a:accent1>
        <a:srgbClr val="78C5EA"/>
      </a:accent1>
      <a:accent2>
        <a:srgbClr val="C0504D"/>
      </a:accent2>
      <a:accent3>
        <a:srgbClr val="9BBB59"/>
      </a:accent3>
      <a:accent4>
        <a:srgbClr val="8064A2"/>
      </a:accent4>
      <a:accent5>
        <a:srgbClr val="4BACC6"/>
      </a:accent5>
      <a:accent6>
        <a:srgbClr val="F79646"/>
      </a:accent6>
      <a:hlink>
        <a:srgbClr val="8DDF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NIEM_white">
  <a:themeElements>
    <a:clrScheme name="Custom 1">
      <a:dk1>
        <a:srgbClr val="8B8B8B"/>
      </a:dk1>
      <a:lt1>
        <a:sysClr val="window" lastClr="FFFFFF"/>
      </a:lt1>
      <a:dk2>
        <a:srgbClr val="1F497D"/>
      </a:dk2>
      <a:lt2>
        <a:srgbClr val="EEECE1"/>
      </a:lt2>
      <a:accent1>
        <a:srgbClr val="78C5EA"/>
      </a:accent1>
      <a:accent2>
        <a:srgbClr val="C0504D"/>
      </a:accent2>
      <a:accent3>
        <a:srgbClr val="9BBB59"/>
      </a:accent3>
      <a:accent4>
        <a:srgbClr val="8064A2"/>
      </a:accent4>
      <a:accent5>
        <a:srgbClr val="4BACC6"/>
      </a:accent5>
      <a:accent6>
        <a:srgbClr val="F79646"/>
      </a:accent6>
      <a:hlink>
        <a:srgbClr val="454545"/>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a:spPr>
      <a:bodyPr tIns="91440" anchor="t" anchorCtr="0"/>
      <a:lstStyle>
        <a:defPPr algn="ctr" fontAlgn="auto">
          <a:lnSpc>
            <a:spcPct val="90000"/>
          </a:lnSpc>
          <a:spcBef>
            <a:spcPts val="0"/>
          </a:spcBef>
          <a:spcAft>
            <a:spcPts val="0"/>
          </a:spcAft>
          <a:defRPr sz="2100" b="1" spc="-50" dirty="0" smtClean="0">
            <a:solidFill>
              <a:srgbClr val="304776"/>
            </a:solidFill>
            <a:latin typeface="Arial"/>
            <a:cs typeface="Arial"/>
          </a:defRPr>
        </a:defPPr>
      </a:lstStyle>
      <a:style>
        <a:lnRef idx="1">
          <a:schemeClr val="dk1"/>
        </a:lnRef>
        <a:fillRef idx="2">
          <a:schemeClr val="dk1"/>
        </a:fillRef>
        <a:effectRef idx="1">
          <a:schemeClr val="dk1"/>
        </a:effectRef>
        <a:fontRef idx="minor">
          <a:schemeClr val="dk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NIEM Course Theme">
  <a:themeElements>
    <a:clrScheme name="Custom 15">
      <a:dk1>
        <a:srgbClr val="000000"/>
      </a:dk1>
      <a:lt1>
        <a:srgbClr val="FFFFFF"/>
      </a:lt1>
      <a:dk2>
        <a:srgbClr val="4066B2"/>
      </a:dk2>
      <a:lt2>
        <a:srgbClr val="000066"/>
      </a:lt2>
      <a:accent1>
        <a:srgbClr val="003399"/>
      </a:accent1>
      <a:accent2>
        <a:srgbClr val="8099CC"/>
      </a:accent2>
      <a:accent3>
        <a:srgbClr val="FFFFFF"/>
      </a:accent3>
      <a:accent4>
        <a:srgbClr val="000000"/>
      </a:accent4>
      <a:accent5>
        <a:srgbClr val="AAADCA"/>
      </a:accent5>
      <a:accent6>
        <a:srgbClr val="738AB9"/>
      </a:accent6>
      <a:hlink>
        <a:srgbClr val="0085BB"/>
      </a:hlink>
      <a:folHlink>
        <a:srgbClr val="4066B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b="1" dirty="0" smtClean="0">
            <a:latin typeface="Arial" pitchFamily="34" charset="0"/>
            <a:cs typeface="Arial" pitchFamily="34" charset="0"/>
          </a:defRPr>
        </a:defPPr>
      </a:lstStyle>
    </a:txDef>
  </a:objectDefaults>
  <a:extraClrSchemeLst/>
</a:theme>
</file>

<file path=ppt/theme/theme5.xml><?xml version="1.0" encoding="utf-8"?>
<a:theme xmlns:a="http://schemas.openxmlformats.org/drawingml/2006/main" name="7_Office Theme">
  <a:themeElements>
    <a:clrScheme name="Custom 4">
      <a:dk1>
        <a:srgbClr val="FFFFFF"/>
      </a:dk1>
      <a:lt1>
        <a:srgbClr val="000000"/>
      </a:lt1>
      <a:dk2>
        <a:srgbClr val="1C3664"/>
      </a:dk2>
      <a:lt2>
        <a:srgbClr val="D2D6DB"/>
      </a:lt2>
      <a:accent1>
        <a:srgbClr val="0950B7"/>
      </a:accent1>
      <a:accent2>
        <a:srgbClr val="AD181F"/>
      </a:accent2>
      <a:accent3>
        <a:srgbClr val="006698"/>
      </a:accent3>
      <a:accent4>
        <a:srgbClr val="F7E983"/>
      </a:accent4>
      <a:accent5>
        <a:srgbClr val="D3D7DB"/>
      </a:accent5>
      <a:accent6>
        <a:srgbClr val="409646"/>
      </a:accent6>
      <a:hlink>
        <a:srgbClr val="0000FF"/>
      </a:hlink>
      <a:folHlink>
        <a:srgbClr val="80008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DL_Initiative_Powerpoint_Template+Instructions_2018_16x9" id="{BD4918D3-161D-4DB3-8237-3985C5B69DB7}" vid="{5615616F-DBE8-4913-B7D2-7A1E43CFD6CD}"/>
    </a:ext>
  </a:extLst>
</a:theme>
</file>

<file path=ppt/theme/theme6.xml><?xml version="1.0" encoding="utf-8"?>
<a:theme xmlns:a="http://schemas.openxmlformats.org/drawingml/2006/main" name="1_NIEM Course Theme">
  <a:themeElements>
    <a:clrScheme name="Custom 15">
      <a:dk1>
        <a:srgbClr val="000000"/>
      </a:dk1>
      <a:lt1>
        <a:srgbClr val="FFFFFF"/>
      </a:lt1>
      <a:dk2>
        <a:srgbClr val="4066B2"/>
      </a:dk2>
      <a:lt2>
        <a:srgbClr val="000066"/>
      </a:lt2>
      <a:accent1>
        <a:srgbClr val="003399"/>
      </a:accent1>
      <a:accent2>
        <a:srgbClr val="8099CC"/>
      </a:accent2>
      <a:accent3>
        <a:srgbClr val="FFFFFF"/>
      </a:accent3>
      <a:accent4>
        <a:srgbClr val="000000"/>
      </a:accent4>
      <a:accent5>
        <a:srgbClr val="AAADCA"/>
      </a:accent5>
      <a:accent6>
        <a:srgbClr val="738AB9"/>
      </a:accent6>
      <a:hlink>
        <a:srgbClr val="0085BB"/>
      </a:hlink>
      <a:folHlink>
        <a:srgbClr val="4066B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b="1" dirty="0" smtClean="0">
            <a:latin typeface="Arial" pitchFamily="34" charset="0"/>
            <a:cs typeface="Arial" pitchFamily="34" charset="0"/>
          </a:defRPr>
        </a:defPPr>
      </a:lstStyle>
    </a:txDef>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45160E24195B024CB9EDFF333ABE4C4F" ma:contentTypeVersion="0" ma:contentTypeDescription="Create a new document." ma:contentTypeScope="" ma:versionID="29c211770b33a271f6d5485f08e4ee76">
  <xsd:schema xmlns:xsd="http://www.w3.org/2001/XMLSchema" xmlns:xs="http://www.w3.org/2001/XMLSchema" xmlns:p="http://schemas.microsoft.com/office/2006/metadata/properties" targetNamespace="http://schemas.microsoft.com/office/2006/metadata/properties" ma:root="true" ma:fieldsID="1b05d82d297216baf5b26c55225140df">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877D453-48C4-446B-AB6D-4FDEBD9A7358}">
  <ds:schemaRefs>
    <ds:schemaRef ds:uri="http://schemas.microsoft.com/sharepoint/v3/contenttype/forms"/>
  </ds:schemaRefs>
</ds:datastoreItem>
</file>

<file path=customXml/itemProps2.xml><?xml version="1.0" encoding="utf-8"?>
<ds:datastoreItem xmlns:ds="http://schemas.openxmlformats.org/officeDocument/2006/customXml" ds:itemID="{8F7D82D2-5A1C-491F-921C-117D1B07FA0C}">
  <ds:schemaRefs>
    <ds:schemaRef ds:uri="http://schemas.microsoft.com/office/2006/documentManagement/types"/>
    <ds:schemaRef ds:uri="http://purl.org/dc/dcmitype/"/>
    <ds:schemaRef ds:uri="http://www.w3.org/XML/1998/namespace"/>
    <ds:schemaRef ds:uri="http://schemas.microsoft.com/office/infopath/2007/PartnerControls"/>
    <ds:schemaRef ds:uri="http://purl.org/dc/elements/1.1/"/>
    <ds:schemaRef ds:uri="http://schemas.microsoft.com/office/2006/metadata/properties"/>
    <ds:schemaRef ds:uri="http://purl.org/dc/terms/"/>
    <ds:schemaRef ds:uri="http://schemas.openxmlformats.org/package/2006/metadata/core-properties"/>
  </ds:schemaRefs>
</ds:datastoreItem>
</file>

<file path=customXml/itemProps3.xml><?xml version="1.0" encoding="utf-8"?>
<ds:datastoreItem xmlns:ds="http://schemas.openxmlformats.org/officeDocument/2006/customXml" ds:itemID="{C701864B-AB2F-4B07-882B-8852B3543D1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NIEM-WHITE</Template>
  <TotalTime>29711</TotalTime>
  <Words>3703</Words>
  <Application>Microsoft Office PowerPoint</Application>
  <PresentationFormat>On-screen Show (4:3)</PresentationFormat>
  <Paragraphs>482</Paragraphs>
  <Slides>41</Slides>
  <Notes>9</Notes>
  <HiddenSlides>0</HiddenSlides>
  <MMClips>0</MMClips>
  <ScaleCrop>false</ScaleCrop>
  <HeadingPairs>
    <vt:vector size="6" baseType="variant">
      <vt:variant>
        <vt:lpstr>Fonts Used</vt:lpstr>
      </vt:variant>
      <vt:variant>
        <vt:i4>10</vt:i4>
      </vt:variant>
      <vt:variant>
        <vt:lpstr>Theme</vt:lpstr>
      </vt:variant>
      <vt:variant>
        <vt:i4>6</vt:i4>
      </vt:variant>
      <vt:variant>
        <vt:lpstr>Slide Titles</vt:lpstr>
      </vt:variant>
      <vt:variant>
        <vt:i4>41</vt:i4>
      </vt:variant>
    </vt:vector>
  </HeadingPairs>
  <TitlesOfParts>
    <vt:vector size="57" baseType="lpstr">
      <vt:lpstr>Arial</vt:lpstr>
      <vt:lpstr>Arial Black</vt:lpstr>
      <vt:lpstr>Calibri</vt:lpstr>
      <vt:lpstr>Calibri Light</vt:lpstr>
      <vt:lpstr>Courier New</vt:lpstr>
      <vt:lpstr>Helvetica LT Std</vt:lpstr>
      <vt:lpstr>Symbol</vt:lpstr>
      <vt:lpstr>Times New Roman</vt:lpstr>
      <vt:lpstr>Tw Cen MT</vt:lpstr>
      <vt:lpstr>Wingdings</vt:lpstr>
      <vt:lpstr>NIEM-WHITE</vt:lpstr>
      <vt:lpstr>Custom Design</vt:lpstr>
      <vt:lpstr>NIEM_white</vt:lpstr>
      <vt:lpstr>NIEM Course Theme</vt:lpstr>
      <vt:lpstr>7_Office Theme</vt:lpstr>
      <vt:lpstr>1_NIEM Course Theme</vt:lpstr>
      <vt:lpstr>PowerPoint Presentation</vt:lpstr>
      <vt:lpstr>Session VI – sharing &amp; Collaboration</vt:lpstr>
      <vt:lpstr>PowerPoint Presentation</vt:lpstr>
      <vt:lpstr>Reminder:</vt:lpstr>
      <vt:lpstr>Enhanced  NIEM.GOV  Demo</vt:lpstr>
      <vt:lpstr>from Domains</vt:lpstr>
      <vt:lpstr>NBAC Annual Meeting</vt:lpstr>
      <vt:lpstr>Cyber Domain Update</vt:lpstr>
      <vt:lpstr>NBAC Annual Meeting</vt:lpstr>
      <vt:lpstr>“Biometrics” Domain Update</vt:lpstr>
      <vt:lpstr>“Biometrics” Domain Update</vt:lpstr>
      <vt:lpstr>“Biometrics” Domain Update</vt:lpstr>
      <vt:lpstr>“Biometrics” Domain Update</vt:lpstr>
      <vt:lpstr>NBAC Annual Meeting</vt:lpstr>
      <vt:lpstr>MilOps Domain Update</vt:lpstr>
      <vt:lpstr>NBAC Annual Meeting</vt:lpstr>
      <vt:lpstr>PowerPoint Presentation</vt:lpstr>
      <vt:lpstr>NBAC Annual Meeting</vt:lpstr>
      <vt:lpstr>Maritime Domain Update</vt:lpstr>
      <vt:lpstr>1</vt:lpstr>
      <vt:lpstr>NTAC Updates</vt:lpstr>
      <vt:lpstr>NTAC Outbrief (1 of 2)</vt:lpstr>
      <vt:lpstr>NTAC Outbrief (2 of 2)</vt:lpstr>
      <vt:lpstr>NBAC provided Reqs during NTAC F2F 2021:</vt:lpstr>
      <vt:lpstr>New NIEM Domains</vt:lpstr>
      <vt:lpstr>NBAC Annual Meeting</vt:lpstr>
      <vt:lpstr>PowerPoint Presentation</vt:lpstr>
      <vt:lpstr>New NIEM  International Human Services Domain</vt:lpstr>
      <vt:lpstr>About Employment and Social Development Canada</vt:lpstr>
      <vt:lpstr>International Human Services Domain</vt:lpstr>
      <vt:lpstr>Value Proposition</vt:lpstr>
      <vt:lpstr>NIEM IHS tentative Org-chart</vt:lpstr>
      <vt:lpstr>NBAC Annual Meeting</vt:lpstr>
      <vt:lpstr>International Human Services Domain Update</vt:lpstr>
      <vt:lpstr>NBAC 2022 Priorities / Work Plan</vt:lpstr>
      <vt:lpstr>2021/2022 Work Plan (Cont.)</vt:lpstr>
      <vt:lpstr>2021/2022 Work Plan (Cont.)</vt:lpstr>
      <vt:lpstr>2021/2022 Work Plan (Cont.)</vt:lpstr>
      <vt:lpstr>Sharing and collaboration</vt:lpstr>
      <vt:lpstr>PowerPoint Presentation</vt:lpstr>
      <vt:lpstr>Questions?</vt:lpstr>
    </vt:vector>
  </TitlesOfParts>
  <Company>LMD Agency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NEBIYELOUL-KIFLE, YONAS</dc:creator>
  <cp:lastModifiedBy>Kamran Atri</cp:lastModifiedBy>
  <cp:revision>270</cp:revision>
  <cp:lastPrinted>2021-08-20T12:01:27Z</cp:lastPrinted>
  <dcterms:created xsi:type="dcterms:W3CDTF">2021-05-11T00:54:06Z</dcterms:created>
  <dcterms:modified xsi:type="dcterms:W3CDTF">2021-09-16T15:37:03Z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0x01010045160E24195B024CB9EDFF333ABE4C4F</vt:lpwstr>
  </property>
</Properties>
</file>